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B3_C17EF9C3.xml" ContentType="application/vnd.ms-powerpoint.comments+xml"/>
  <Override PartName="/ppt/comments/modernComment_1AD_8EDECB67.xml" ContentType="application/vnd.ms-powerpoint.comments+xml"/>
  <Override PartName="/ppt/notesSlides/notesSlide2.xml" ContentType="application/vnd.openxmlformats-officedocument.presentationml.notesSlide+xml"/>
  <Override PartName="/ppt/comments/modernComment_1AC_BE3F13A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A_F67D0F56.xml" ContentType="application/vnd.ms-powerpoint.comments+xml"/>
  <Override PartName="/ppt/comments/modernComment_19E_463A520E.xml" ContentType="application/vnd.ms-powerpoint.comments+xml"/>
  <Override PartName="/ppt/comments/modernComment_198_16FB4BE6.xml" ContentType="application/vnd.ms-powerpoint.comments+xml"/>
  <Override PartName="/ppt/comments/modernComment_18F_CDD18A2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804" r:id="rId2"/>
    <p:sldMasterId id="2147483792" r:id="rId3"/>
  </p:sldMasterIdLst>
  <p:notesMasterIdLst>
    <p:notesMasterId r:id="rId32"/>
  </p:notesMasterIdLst>
  <p:handoutMasterIdLst>
    <p:handoutMasterId r:id="rId33"/>
  </p:handoutMasterIdLst>
  <p:sldIdLst>
    <p:sldId id="384" r:id="rId4"/>
    <p:sldId id="435" r:id="rId5"/>
    <p:sldId id="429" r:id="rId6"/>
    <p:sldId id="421" r:id="rId7"/>
    <p:sldId id="398" r:id="rId8"/>
    <p:sldId id="405" r:id="rId9"/>
    <p:sldId id="430" r:id="rId10"/>
    <p:sldId id="431" r:id="rId11"/>
    <p:sldId id="415" r:id="rId12"/>
    <p:sldId id="412" r:id="rId13"/>
    <p:sldId id="422" r:id="rId14"/>
    <p:sldId id="428" r:id="rId15"/>
    <p:sldId id="424" r:id="rId16"/>
    <p:sldId id="425" r:id="rId17"/>
    <p:sldId id="426" r:id="rId18"/>
    <p:sldId id="427" r:id="rId19"/>
    <p:sldId id="418" r:id="rId20"/>
    <p:sldId id="410" r:id="rId21"/>
    <p:sldId id="414" r:id="rId22"/>
    <p:sldId id="417" r:id="rId23"/>
    <p:sldId id="413" r:id="rId24"/>
    <p:sldId id="416" r:id="rId25"/>
    <p:sldId id="419" r:id="rId26"/>
    <p:sldId id="433" r:id="rId27"/>
    <p:sldId id="432" r:id="rId28"/>
    <p:sldId id="408" r:id="rId29"/>
    <p:sldId id="434" r:id="rId30"/>
    <p:sldId id="399" r:id="rId31"/>
  </p:sldIdLst>
  <p:sldSz cx="12192000" cy="6858000"/>
  <p:notesSz cx="6858000" cy="9144000"/>
  <p:custDataLst>
    <p:tags r:id="rId3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2207E7BC-3EE0-C54B-B584-22AB6DC952C3}">
          <p14:sldIdLst>
            <p14:sldId id="384"/>
            <p14:sldId id="435"/>
            <p14:sldId id="429"/>
            <p14:sldId id="421"/>
          </p14:sldIdLst>
        </p14:section>
        <p14:section name="Information Slides" id="{9F37F4E5-6D13-C048-A0BE-D4F50590FFA3}">
          <p14:sldIdLst>
            <p14:sldId id="398"/>
            <p14:sldId id="405"/>
            <p14:sldId id="430"/>
            <p14:sldId id="431"/>
            <p14:sldId id="415"/>
            <p14:sldId id="412"/>
            <p14:sldId id="422"/>
            <p14:sldId id="428"/>
            <p14:sldId id="424"/>
            <p14:sldId id="425"/>
            <p14:sldId id="426"/>
            <p14:sldId id="427"/>
            <p14:sldId id="418"/>
            <p14:sldId id="410"/>
            <p14:sldId id="414"/>
            <p14:sldId id="417"/>
            <p14:sldId id="413"/>
            <p14:sldId id="416"/>
            <p14:sldId id="419"/>
            <p14:sldId id="433"/>
            <p14:sldId id="432"/>
            <p14:sldId id="408"/>
          </p14:sldIdLst>
        </p14:section>
        <p14:section name="Content Slides" id="{DA89B4B7-BB0A-4D45-AFB6-C85016A65B98}">
          <p14:sldIdLst/>
        </p14:section>
        <p14:section name="Contact &amp; Closing" id="{A15070BC-900B-B440-8553-A77BE9CF0A9C}">
          <p14:sldIdLst/>
        </p14:section>
        <p14:section name="Resources" id="{D4C5E930-EEB2-174C-AA33-6D0381C1D0BF}">
          <p14:sldIdLst>
            <p14:sldId id="434"/>
            <p14:sldId id="3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A0DC26-52F9-71D3-8B63-0698437794DE}" name="Jeremiah Nace" initials="JN" userId="S::jnace@aarete.com::5c634755-302a-4ad4-9e00-83ed31e1a7ab" providerId="AD"/>
  <p188:author id="{801C6293-A918-4316-C971-EC34F1E5A54A}" name="Jon Andrews" initials="JA" userId="S::jandrews@aarete.com::e47b479b-c538-4780-9616-b2ff01e2d9fb" providerId="AD"/>
  <p188:author id="{F2DE97A9-6929-9EDE-BF26-4869568F3249}" name="Dana Dolan" initials="DD" userId="S::ddolan@aarete.com::c88b6cab-60f0-4b66-bb81-4b7a1fedba4a" providerId="AD"/>
  <p188:author id="{529A9EFA-6A7F-5A3A-5F54-F5E0AD89E88A}" name="Nihar Kanodia" initials="NK" userId="S::nkanodia@aarete.com::be068be7-5e96-41cf-97d3-3b8a0fedec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9E9"/>
    <a:srgbClr val="E8601A"/>
    <a:srgbClr val="F089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A404D-4AFA-4FA0-BF21-7F9DF0C50960}" v="1" dt="2024-03-14T20:20:23.532"/>
    <p1510:client id="{8FEA2DB1-5ECA-60D4-681A-2617B52DCC43}" v="3" dt="2024-03-13T20:27:18.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modernComment_18F_CDD18A20.xml><?xml version="1.0" encoding="utf-8"?>
<p188:cmLst xmlns:a="http://schemas.openxmlformats.org/drawingml/2006/main" xmlns:r="http://schemas.openxmlformats.org/officeDocument/2006/relationships" xmlns:p188="http://schemas.microsoft.com/office/powerpoint/2018/8/main">
  <p188:cm id="{0D1A5CED-0D59-48AE-B4E6-670E25128498}" authorId="{529A9EFA-6A7F-5A3A-5F54-F5E0AD89E88A}" status="resolved" created="2024-03-04T20:31:24.484" complete="100000">
    <pc:sldMkLst xmlns:pc="http://schemas.microsoft.com/office/powerpoint/2013/main/command">
      <pc:docMk/>
      <pc:sldMk cId="3453061664" sldId="399"/>
    </pc:sldMkLst>
    <p188:txBody>
      <a:bodyPr/>
      <a:lstStyle/>
      <a:p>
        <a:r>
          <a:rPr lang="en-US"/>
          <a:t>Reformat to show the key differences more clearly. perhaps use two columns?</a:t>
        </a:r>
      </a:p>
    </p188:txBody>
  </p188:cm>
</p188:cmLst>
</file>

<file path=ppt/comments/modernComment_198_16FB4BE6.xml><?xml version="1.0" encoding="utf-8"?>
<p188:cmLst xmlns:a="http://schemas.openxmlformats.org/drawingml/2006/main" xmlns:r="http://schemas.openxmlformats.org/officeDocument/2006/relationships" xmlns:p188="http://schemas.microsoft.com/office/powerpoint/2018/8/main">
  <p188:cm id="{609BC6EE-8C51-45F9-8682-EF7F69431688}" authorId="{529A9EFA-6A7F-5A3A-5F54-F5E0AD89E88A}" status="resolved" created="2024-03-04T20:41:20.592" complete="100000">
    <pc:sldMkLst xmlns:pc="http://schemas.microsoft.com/office/powerpoint/2013/main/command">
      <pc:docMk/>
      <pc:sldMk cId="385567718" sldId="408"/>
    </pc:sldMkLst>
    <p188:txBody>
      <a:bodyPr/>
      <a:lstStyle/>
      <a:p>
        <a:r>
          <a:rPr lang="en-US"/>
          <a:t>Consider adding a contacts slide - who should MCS teams contact with questions or problems?</a:t>
        </a:r>
      </a:p>
    </p188:txBody>
  </p188:cm>
</p188:cmLst>
</file>

<file path=ppt/comments/modernComment_19A_F67D0F56.xml><?xml version="1.0" encoding="utf-8"?>
<p188:cmLst xmlns:a="http://schemas.openxmlformats.org/drawingml/2006/main" xmlns:r="http://schemas.openxmlformats.org/officeDocument/2006/relationships" xmlns:p188="http://schemas.microsoft.com/office/powerpoint/2018/8/main">
  <p188:cm id="{66609587-32CB-4D25-907F-12583E628E18}" authorId="{529A9EFA-6A7F-5A3A-5F54-F5E0AD89E88A}" status="resolved" created="2024-03-04T20:39:26.526" complete="100000">
    <pc:sldMkLst xmlns:pc="http://schemas.microsoft.com/office/powerpoint/2013/main/command">
      <pc:docMk/>
      <pc:sldMk cId="4135391062" sldId="410"/>
    </pc:sldMkLst>
    <p188:txBody>
      <a:bodyPr/>
      <a:lstStyle/>
      <a:p>
        <a:r>
          <a:rPr lang="en-US"/>
          <a:t>Looks like this slide is an animation? Do we need to consider a separate slide for each table for those reviewing in non-presentation mode?</a:t>
        </a:r>
      </a:p>
    </p188:txBody>
  </p188:cm>
</p188:cmLst>
</file>

<file path=ppt/comments/modernComment_19E_463A520E.xml><?xml version="1.0" encoding="utf-8"?>
<p188:cmLst xmlns:a="http://schemas.openxmlformats.org/drawingml/2006/main" xmlns:r="http://schemas.openxmlformats.org/officeDocument/2006/relationships" xmlns:p188="http://schemas.microsoft.com/office/powerpoint/2018/8/main">
  <p188:cm id="{F43F0BF6-42DD-4860-B39F-C80A1E85044E}" authorId="{529A9EFA-6A7F-5A3A-5F54-F5E0AD89E88A}" status="resolved" created="2024-03-04T20:40:37.216" complete="100000">
    <pc:sldMkLst xmlns:pc="http://schemas.microsoft.com/office/powerpoint/2013/main/command">
      <pc:docMk/>
      <pc:sldMk cId="1178227214" sldId="414"/>
    </pc:sldMkLst>
    <p188:txBody>
      <a:bodyPr/>
      <a:lstStyle/>
      <a:p>
        <a:r>
          <a:rPr lang="en-US"/>
          <a:t>For Slides 11 – 15 Consider putting bullets in a callout box to make them stick out and more prominent from the code lines. I do see the arrows and highlights during animation which is good!</a:t>
        </a:r>
      </a:p>
    </p188:txBody>
  </p188:cm>
</p188:cmLst>
</file>

<file path=ppt/comments/modernComment_1AC_BE3F13A7.xml><?xml version="1.0" encoding="utf-8"?>
<p188:cmLst xmlns:a="http://schemas.openxmlformats.org/drawingml/2006/main" xmlns:r="http://schemas.openxmlformats.org/officeDocument/2006/relationships" xmlns:p188="http://schemas.microsoft.com/office/powerpoint/2018/8/main">
  <p188:cm id="{055169D2-A03F-4ECB-9BB8-196ACEECD9F7}" authorId="{529A9EFA-6A7F-5A3A-5F54-F5E0AD89E88A}" created="2024-03-13T20:27:18.336">
    <ac:txMkLst xmlns:ac="http://schemas.microsoft.com/office/drawing/2013/main/command">
      <pc:docMk xmlns:pc="http://schemas.microsoft.com/office/powerpoint/2013/main/command"/>
      <pc:sldMk xmlns:pc="http://schemas.microsoft.com/office/powerpoint/2013/main/command" cId="3191804839" sldId="428"/>
      <ac:spMk id="2" creationId="{E25850A3-71FF-BC3E-622B-34C2B4C75F55}"/>
      <ac:txMk cp="132" len="611">
        <ac:context len="747" hash="3474703632"/>
      </ac:txMk>
    </ac:txMkLst>
    <p188:pos x="7774983" y="1821050"/>
    <p188:txBody>
      <a:bodyPr/>
      <a:lstStyle/>
      <a:p>
        <a:r>
          <a:rPr lang="en-US"/>
          <a:t>recommend reformatting so make more clear which tables to query for specific member or provider data</a:t>
        </a:r>
      </a:p>
    </p188:txBody>
  </p188:cm>
</p188:cmLst>
</file>

<file path=ppt/comments/modernComment_1AD_8EDECB67.xml><?xml version="1.0" encoding="utf-8"?>
<p188:cmLst xmlns:a="http://schemas.openxmlformats.org/drawingml/2006/main" xmlns:r="http://schemas.openxmlformats.org/officeDocument/2006/relationships" xmlns:p188="http://schemas.microsoft.com/office/powerpoint/2018/8/main">
  <p188:cm id="{A6191793-0E68-4E55-A331-17D34AB00C44}" authorId="{529A9EFA-6A7F-5A3A-5F54-F5E0AD89E88A}" created="2024-03-13T18:27:29.188">
    <pc:sldMkLst xmlns:pc="http://schemas.microsoft.com/office/powerpoint/2013/main/command">
      <pc:docMk/>
      <pc:sldMk cId="2396965735" sldId="429"/>
    </pc:sldMkLst>
    <p188:txBody>
      <a:bodyPr/>
      <a:lstStyle/>
      <a:p>
        <a:r>
          <a:rPr lang="en-US"/>
          <a:t>update agenda to align with slide titles/headers</a:t>
        </a:r>
      </a:p>
    </p188:txBody>
  </p188:cm>
</p188:cmLst>
</file>

<file path=ppt/comments/modernComment_1B3_C17EF9C3.xml><?xml version="1.0" encoding="utf-8"?>
<p188:cmLst xmlns:a="http://schemas.openxmlformats.org/drawingml/2006/main" xmlns:r="http://schemas.openxmlformats.org/officeDocument/2006/relationships" xmlns:p188="http://schemas.microsoft.com/office/powerpoint/2018/8/main">
  <p188:cm id="{C659FF50-DCCD-48B7-9028-EEC288365D13}" authorId="{529A9EFA-6A7F-5A3A-5F54-F5E0AD89E88A}" created="2024-03-13T18:24:35.448">
    <ac:txMkLst xmlns:ac="http://schemas.microsoft.com/office/drawing/2013/main/command">
      <pc:docMk xmlns:pc="http://schemas.microsoft.com/office/powerpoint/2013/main/command"/>
      <pc:sldMk xmlns:pc="http://schemas.microsoft.com/office/powerpoint/2013/main/command" cId="3246324163" sldId="435"/>
      <ac:spMk id="2" creationId="{5B570C8D-F479-B24E-D9EE-014FBC7FA450}"/>
      <ac:txMk cp="224" len="3">
        <ac:context len="1167" hash="3913336321"/>
      </ac:txMk>
    </ac:txMkLst>
    <p188:pos x="9453966" y="529525"/>
    <p188:txBody>
      <a:bodyPr/>
      <a:lstStyle/>
      <a:p>
        <a:r>
          <a:rPr lang="en-US"/>
          <a:t>define RX claims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CD2993-DA4E-0341-B302-7F8B187046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F786DD-5B37-C849-AD1E-9F693B9610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3A3784-9764-3440-B032-EDB255766E3E}" type="datetimeFigureOut">
              <a:rPr lang="en-US" smtClean="0"/>
              <a:t>8/21/2025</a:t>
            </a:fld>
            <a:endParaRPr lang="en-US"/>
          </a:p>
        </p:txBody>
      </p:sp>
      <p:sp>
        <p:nvSpPr>
          <p:cNvPr id="4" name="Footer Placeholder 3">
            <a:extLst>
              <a:ext uri="{FF2B5EF4-FFF2-40B4-BE49-F238E27FC236}">
                <a16:creationId xmlns:a16="http://schemas.microsoft.com/office/drawing/2014/main" id="{9D1D7FA0-119E-5F41-B6B6-2349F898E8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587C9E-E14F-F940-9B5C-FD1D8C18B1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231FF1-C657-F140-B4BD-9C16948C9CC9}" type="slidenum">
              <a:rPr lang="en-US" smtClean="0"/>
              <a:t>‹#›</a:t>
            </a:fld>
            <a:endParaRPr lang="en-US"/>
          </a:p>
        </p:txBody>
      </p:sp>
    </p:spTree>
    <p:extLst>
      <p:ext uri="{BB962C8B-B14F-4D97-AF65-F5344CB8AC3E}">
        <p14:creationId xmlns:p14="http://schemas.microsoft.com/office/powerpoint/2010/main" val="2210363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088DA-557C-FC4C-86ED-6C00E50D968A}"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D45FE-2018-9647-AFBC-95A63F221400}" type="slidenum">
              <a:rPr lang="en-US" smtClean="0"/>
              <a:t>‹#›</a:t>
            </a:fld>
            <a:endParaRPr lang="en-US"/>
          </a:p>
        </p:txBody>
      </p:sp>
    </p:spTree>
    <p:extLst>
      <p:ext uri="{BB962C8B-B14F-4D97-AF65-F5344CB8AC3E}">
        <p14:creationId xmlns:p14="http://schemas.microsoft.com/office/powerpoint/2010/main" val="29827689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training is pivotal for </a:t>
            </a:r>
            <a:r>
              <a:rPr lang="en-US" dirty="0" err="1"/>
              <a:t>AArete’s</a:t>
            </a:r>
            <a:r>
              <a:rPr lang="en-US" dirty="0"/>
              <a:t> team to understand the technical and procedural nuances of the new enterprise claims data model for medical and RX. By embracing this change, we not only align with the innovations brought by PI20 but also enhance our operational efficiency and data analysis capabilities. It's crucial for maintaining our competitive edge and fulfilling our commitment to delivering exceptional consulting services to our healthcare clients.</a:t>
            </a:r>
          </a:p>
        </p:txBody>
      </p:sp>
      <p:sp>
        <p:nvSpPr>
          <p:cNvPr id="4" name="Slide Number Placeholder 3"/>
          <p:cNvSpPr>
            <a:spLocks noGrp="1"/>
          </p:cNvSpPr>
          <p:nvPr>
            <p:ph type="sldNum" sz="quarter" idx="5"/>
          </p:nvPr>
        </p:nvSpPr>
        <p:spPr/>
        <p:txBody>
          <a:bodyPr/>
          <a:lstStyle/>
          <a:p>
            <a:fld id="{CD8D45FE-2018-9647-AFBC-95A63F221400}" type="slidenum">
              <a:rPr lang="en-US" smtClean="0"/>
              <a:t>2</a:t>
            </a:fld>
            <a:endParaRPr lang="en-US"/>
          </a:p>
        </p:txBody>
      </p:sp>
    </p:spTree>
    <p:extLst>
      <p:ext uri="{BB962C8B-B14F-4D97-AF65-F5344CB8AC3E}">
        <p14:creationId xmlns:p14="http://schemas.microsoft.com/office/powerpoint/2010/main" val="392213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11</a:t>
            </a:fld>
            <a:endParaRPr lang="en-US"/>
          </a:p>
        </p:txBody>
      </p:sp>
    </p:spTree>
    <p:extLst>
      <p:ext uri="{BB962C8B-B14F-4D97-AF65-F5344CB8AC3E}">
        <p14:creationId xmlns:p14="http://schemas.microsoft.com/office/powerpoint/2010/main" val="2463579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13</a:t>
            </a:fld>
            <a:endParaRPr lang="en-US"/>
          </a:p>
        </p:txBody>
      </p:sp>
    </p:spTree>
    <p:extLst>
      <p:ext uri="{BB962C8B-B14F-4D97-AF65-F5344CB8AC3E}">
        <p14:creationId xmlns:p14="http://schemas.microsoft.com/office/powerpoint/2010/main" val="249151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14</a:t>
            </a:fld>
            <a:endParaRPr lang="en-US"/>
          </a:p>
        </p:txBody>
      </p:sp>
    </p:spTree>
    <p:extLst>
      <p:ext uri="{BB962C8B-B14F-4D97-AF65-F5344CB8AC3E}">
        <p14:creationId xmlns:p14="http://schemas.microsoft.com/office/powerpoint/2010/main" val="351726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15</a:t>
            </a:fld>
            <a:endParaRPr lang="en-US"/>
          </a:p>
        </p:txBody>
      </p:sp>
    </p:spTree>
    <p:extLst>
      <p:ext uri="{BB962C8B-B14F-4D97-AF65-F5344CB8AC3E}">
        <p14:creationId xmlns:p14="http://schemas.microsoft.com/office/powerpoint/2010/main" val="421927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16</a:t>
            </a:fld>
            <a:endParaRPr lang="en-US"/>
          </a:p>
        </p:txBody>
      </p:sp>
    </p:spTree>
    <p:extLst>
      <p:ext uri="{BB962C8B-B14F-4D97-AF65-F5344CB8AC3E}">
        <p14:creationId xmlns:p14="http://schemas.microsoft.com/office/powerpoint/2010/main" val="107857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17</a:t>
            </a:fld>
            <a:endParaRPr lang="en-US"/>
          </a:p>
        </p:txBody>
      </p:sp>
    </p:spTree>
    <p:extLst>
      <p:ext uri="{BB962C8B-B14F-4D97-AF65-F5344CB8AC3E}">
        <p14:creationId xmlns:p14="http://schemas.microsoft.com/office/powerpoint/2010/main" val="3041093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DP_CREATE_TIMESTAMP – that is the timestamp in which the record was loaded into the table</a:t>
            </a:r>
          </a:p>
          <a:p>
            <a:pPr lvl="1"/>
            <a:r>
              <a:rPr lang="en-US"/>
              <a:t>DP_UPDATE_TIMESTAMP- timestamp for when the record was last updated (received new data file that had updated data for that record)</a:t>
            </a:r>
          </a:p>
          <a:p>
            <a:pPr lvl="1"/>
            <a:r>
              <a:rPr lang="en-US"/>
              <a:t>DP_RUN_ID- unique identifier for a data load (similar to audit </a:t>
            </a:r>
            <a:r>
              <a:rPr lang="en-US" err="1"/>
              <a:t>sid</a:t>
            </a:r>
            <a:r>
              <a:rPr lang="en-US"/>
              <a:t>)</a:t>
            </a:r>
          </a:p>
          <a:p>
            <a:pPr lvl="1"/>
            <a:r>
              <a:rPr lang="en-US"/>
              <a:t>DP_ACTIVE_RECORD_FLAG- currently not using this for anything</a:t>
            </a:r>
          </a:p>
          <a:p>
            <a:endParaRPr lang="en-US"/>
          </a:p>
        </p:txBody>
      </p:sp>
      <p:sp>
        <p:nvSpPr>
          <p:cNvPr id="4" name="Slide Number Placeholder 3"/>
          <p:cNvSpPr>
            <a:spLocks noGrp="1"/>
          </p:cNvSpPr>
          <p:nvPr>
            <p:ph type="sldNum" sz="quarter" idx="5"/>
          </p:nvPr>
        </p:nvSpPr>
        <p:spPr/>
        <p:txBody>
          <a:bodyPr/>
          <a:lstStyle/>
          <a:p>
            <a:fld id="{CD8D45FE-2018-9647-AFBC-95A63F221400}" type="slidenum">
              <a:rPr lang="en-US" smtClean="0"/>
              <a:t>18</a:t>
            </a:fld>
            <a:endParaRPr lang="en-US"/>
          </a:p>
        </p:txBody>
      </p:sp>
    </p:spTree>
    <p:extLst>
      <p:ext uri="{BB962C8B-B14F-4D97-AF65-F5344CB8AC3E}">
        <p14:creationId xmlns:p14="http://schemas.microsoft.com/office/powerpoint/2010/main" val="1968032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6.png"/><Relationship Id="rId4" Type="http://schemas.openxmlformats.org/officeDocument/2006/relationships/image" Target="../media/image5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Master" Target="../slideMasters/slideMaster1.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1.xml"/><Relationship Id="rId4" Type="http://schemas.openxmlformats.org/officeDocument/2006/relationships/image" Target="../media/image6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Master" Target="../slideMasters/slideMaster1.xml"/><Relationship Id="rId4"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0.png"/><Relationship Id="rId7" Type="http://schemas.openxmlformats.org/officeDocument/2006/relationships/image" Target="../media/image66.png"/><Relationship Id="rId12" Type="http://schemas.openxmlformats.org/officeDocument/2006/relationships/image" Target="../media/image50.png"/><Relationship Id="rId2" Type="http://schemas.openxmlformats.org/officeDocument/2006/relationships/image" Target="../media/image65.emf"/><Relationship Id="rId1" Type="http://schemas.openxmlformats.org/officeDocument/2006/relationships/slideMaster" Target="../slideMasters/slideMaster1.xml"/><Relationship Id="rId6" Type="http://schemas.openxmlformats.org/officeDocument/2006/relationships/image" Target="../media/image57.png"/><Relationship Id="rId11" Type="http://schemas.openxmlformats.org/officeDocument/2006/relationships/image" Target="../media/image52.jpeg"/><Relationship Id="rId5" Type="http://schemas.openxmlformats.org/officeDocument/2006/relationships/image" Target="../media/image62.png"/><Relationship Id="rId10" Type="http://schemas.openxmlformats.org/officeDocument/2006/relationships/image" Target="../media/image51.png"/><Relationship Id="rId4" Type="http://schemas.openxmlformats.org/officeDocument/2006/relationships/image" Target="../media/image61.png"/><Relationship Id="rId9" Type="http://schemas.openxmlformats.org/officeDocument/2006/relationships/image" Target="../media/image59.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Master" Target="../slideMasters/slideMaster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xml"/><Relationship Id="rId6" Type="http://schemas.openxmlformats.org/officeDocument/2006/relationships/image" Target="../media/image80.png"/><Relationship Id="rId5" Type="http://schemas.openxmlformats.org/officeDocument/2006/relationships/image" Target="../media/image79.sv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91.png"/><Relationship Id="rId3" Type="http://schemas.openxmlformats.org/officeDocument/2006/relationships/image" Target="../media/image26.png"/><Relationship Id="rId7" Type="http://schemas.openxmlformats.org/officeDocument/2006/relationships/image" Target="../media/image46.png"/><Relationship Id="rId12" Type="http://schemas.openxmlformats.org/officeDocument/2006/relationships/image" Target="../media/image90.svg"/><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6.sv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svg"/><Relationship Id="rId4" Type="http://schemas.openxmlformats.org/officeDocument/2006/relationships/image" Target="../media/image27.svg"/><Relationship Id="rId9" Type="http://schemas.openxmlformats.org/officeDocument/2006/relationships/image" Target="../media/image87.png"/><Relationship Id="rId14" Type="http://schemas.openxmlformats.org/officeDocument/2006/relationships/image" Target="../media/image92.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jpeg"/><Relationship Id="rId1" Type="http://schemas.openxmlformats.org/officeDocument/2006/relationships/slideMaster" Target="../slideMasters/slideMaster1.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Master" Target="../slideMasters/slideMaster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image" Target="../media/image110.png"/><Relationship Id="rId1" Type="http://schemas.openxmlformats.org/officeDocument/2006/relationships/slideMaster" Target="../slideMasters/slideMaster1.xml"/><Relationship Id="rId6" Type="http://schemas.openxmlformats.org/officeDocument/2006/relationships/image" Target="../media/image106.png"/><Relationship Id="rId5" Type="http://schemas.openxmlformats.org/officeDocument/2006/relationships/image" Target="../media/image112.png"/><Relationship Id="rId4" Type="http://schemas.openxmlformats.org/officeDocument/2006/relationships/image" Target="../media/image104.png"/><Relationship Id="rId9" Type="http://schemas.openxmlformats.org/officeDocument/2006/relationships/image" Target="../media/image114.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emf"/><Relationship Id="rId1" Type="http://schemas.openxmlformats.org/officeDocument/2006/relationships/slideMaster" Target="../slideMasters/slideMaster1.xml"/><Relationship Id="rId6" Type="http://schemas.openxmlformats.org/officeDocument/2006/relationships/image" Target="../media/image119.sv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aarete.com/" TargetMode="External"/><Relationship Id="rId2" Type="http://schemas.openxmlformats.org/officeDocument/2006/relationships/image" Target="../media/image65.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Master" Target="../slideMasters/slideMaster2.xml"/><Relationship Id="rId5" Type="http://schemas.openxmlformats.org/officeDocument/2006/relationships/image" Target="../media/image127.svg"/><Relationship Id="rId4" Type="http://schemas.openxmlformats.org/officeDocument/2006/relationships/image" Target="../media/image126.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forms.monday.com/forms/c0b1d1f36400635f55c0d2cd9d02f895?r=use1" TargetMode="External"/><Relationship Id="rId7" Type="http://schemas.openxmlformats.org/officeDocument/2006/relationships/hyperlink" Target="mailto:PPT@AArete.com" TargetMode="External"/><Relationship Id="rId2" Type="http://schemas.openxmlformats.org/officeDocument/2006/relationships/image" Target="../media/image128.png"/><Relationship Id="rId1" Type="http://schemas.openxmlformats.org/officeDocument/2006/relationships/slideMaster" Target="../slideMasters/slideMaster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hyperlink" Target="mailto:PPT@AArete.com?subject=PowerPoint%20Conversion%20Request"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emf"/><Relationship Id="rId7" Type="http://schemas.openxmlformats.org/officeDocument/2006/relationships/image" Target="../media/image136.svg"/><Relationship Id="rId2" Type="http://schemas.openxmlformats.org/officeDocument/2006/relationships/hyperlink" Target="https://aarete.sharepoint.com/:f:/s/PPT/EgCioYMM8CNOu6Ep866Sm04BNwZLmpkzJfUo-el56Quw-Q?e=Cf4c3t" TargetMode="External"/><Relationship Id="rId1" Type="http://schemas.openxmlformats.org/officeDocument/2006/relationships/slideMaster" Target="../slideMasters/slideMaster2.xml"/><Relationship Id="rId6" Type="http://schemas.openxmlformats.org/officeDocument/2006/relationships/image" Target="../media/image135.png"/><Relationship Id="rId5" Type="http://schemas.openxmlformats.org/officeDocument/2006/relationships/image" Target="../media/image134.jpeg"/><Relationship Id="rId4" Type="http://schemas.openxmlformats.org/officeDocument/2006/relationships/hyperlink" Target="https://aarete.sharepoint.com/:f:/s/PPT/EgCioYMM8CNOu6Ep866Sm04BNwZLmpkzJfUo-el56Quw-Q?e=DlLQjT" TargetMode="External"/><Relationship Id="rId9" Type="http://schemas.openxmlformats.org/officeDocument/2006/relationships/image" Target="../media/image13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microsoft.com/office/2007/relationships/hdphoto" Target="../media/hdphoto2.wdp"/><Relationship Id="rId2" Type="http://schemas.openxmlformats.org/officeDocument/2006/relationships/image" Target="../media/image65.emf"/><Relationship Id="rId1" Type="http://schemas.openxmlformats.org/officeDocument/2006/relationships/slideMaster" Target="../slideMasters/slideMaster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24.png"/><Relationship Id="rId9" Type="http://schemas.microsoft.com/office/2007/relationships/hdphoto" Target="../media/hdphoto3.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Master" Target="../slideMasters/slideMaster3.xml"/><Relationship Id="rId6" Type="http://schemas.openxmlformats.org/officeDocument/2006/relationships/image" Target="../media/image147.emf"/><Relationship Id="rId5" Type="http://schemas.openxmlformats.org/officeDocument/2006/relationships/image" Target="../media/image146.svg"/><Relationship Id="rId4" Type="http://schemas.openxmlformats.org/officeDocument/2006/relationships/image" Target="../media/image145.png"/></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aarete.com/" TargetMode="Externa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www.aarete.com/"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svg"/><Relationship Id="rId21" Type="http://schemas.openxmlformats.org/officeDocument/2006/relationships/image" Target="../media/image23.svg"/><Relationship Id="rId34" Type="http://schemas.openxmlformats.org/officeDocument/2006/relationships/image" Target="../media/image36.png"/><Relationship Id="rId42" Type="http://schemas.openxmlformats.org/officeDocument/2006/relationships/image" Target="../media/image44.png"/><Relationship Id="rId7" Type="http://schemas.openxmlformats.org/officeDocument/2006/relationships/image" Target="../media/image9.sv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sv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svg"/><Relationship Id="rId40" Type="http://schemas.openxmlformats.org/officeDocument/2006/relationships/image" Target="../media/image42.png"/><Relationship Id="rId45" Type="http://schemas.openxmlformats.org/officeDocument/2006/relationships/image" Target="../media/image47.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33.svg"/><Relationship Id="rId44" Type="http://schemas.openxmlformats.org/officeDocument/2006/relationships/image" Target="../media/image46.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 Id="rId35" Type="http://schemas.openxmlformats.org/officeDocument/2006/relationships/image" Target="../media/image37.svg"/><Relationship Id="rId43" Type="http://schemas.openxmlformats.org/officeDocument/2006/relationships/image" Target="../media/image45.svg"/><Relationship Id="rId8" Type="http://schemas.openxmlformats.org/officeDocument/2006/relationships/image" Target="../media/image10.png"/><Relationship Id="rId3" Type="http://schemas.openxmlformats.org/officeDocument/2006/relationships/image" Target="../media/image5.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33" Type="http://schemas.openxmlformats.org/officeDocument/2006/relationships/image" Target="../media/image35.svg"/><Relationship Id="rId38" Type="http://schemas.openxmlformats.org/officeDocument/2006/relationships/image" Target="../media/image40.png"/><Relationship Id="rId20" Type="http://schemas.openxmlformats.org/officeDocument/2006/relationships/image" Target="../media/image22.png"/><Relationship Id="rId41" Type="http://schemas.openxmlformats.org/officeDocument/2006/relationships/image" Target="../media/image4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1461BCE3-5F6C-F74E-8BB1-FAB825C74C6D}"/>
              </a:ext>
            </a:extLst>
          </p:cNvPr>
          <p:cNvSpPr/>
          <p:nvPr userDrawn="1"/>
        </p:nvSpPr>
        <p:spPr>
          <a:xfrm>
            <a:off x="33867" y="1"/>
            <a:ext cx="7930226" cy="6858000"/>
          </a:xfrm>
          <a:custGeom>
            <a:avLst/>
            <a:gdLst>
              <a:gd name="connsiteX0" fmla="*/ 3965114 w 7930226"/>
              <a:gd name="connsiteY0" fmla="*/ 400447 h 6858000"/>
              <a:gd name="connsiteX1" fmla="*/ 947855 w 7930226"/>
              <a:gd name="connsiteY1" fmla="*/ 3417706 h 6858000"/>
              <a:gd name="connsiteX2" fmla="*/ 3965114 w 7930226"/>
              <a:gd name="connsiteY2" fmla="*/ 6434965 h 6858000"/>
              <a:gd name="connsiteX3" fmla="*/ 6982372 w 7930226"/>
              <a:gd name="connsiteY3" fmla="*/ 3417706 h 6858000"/>
              <a:gd name="connsiteX4" fmla="*/ 3965114 w 7930226"/>
              <a:gd name="connsiteY4" fmla="*/ 400447 h 6858000"/>
              <a:gd name="connsiteX5" fmla="*/ 1955383 w 7930226"/>
              <a:gd name="connsiteY5" fmla="*/ 0 h 6858000"/>
              <a:gd name="connsiteX6" fmla="*/ 5974844 w 7930226"/>
              <a:gd name="connsiteY6" fmla="*/ 0 h 6858000"/>
              <a:gd name="connsiteX7" fmla="*/ 6021169 w 7930226"/>
              <a:gd name="connsiteY7" fmla="*/ 26636 h 6858000"/>
              <a:gd name="connsiteX8" fmla="*/ 7930226 w 7930226"/>
              <a:gd name="connsiteY8" fmla="*/ 3417706 h 6858000"/>
              <a:gd name="connsiteX9" fmla="*/ 6021169 w 7930226"/>
              <a:gd name="connsiteY9" fmla="*/ 6808776 h 6858000"/>
              <a:gd name="connsiteX10" fmla="*/ 5935560 w 7930226"/>
              <a:gd name="connsiteY10" fmla="*/ 6858000 h 6858000"/>
              <a:gd name="connsiteX11" fmla="*/ 1994667 w 7930226"/>
              <a:gd name="connsiteY11" fmla="*/ 6858000 h 6858000"/>
              <a:gd name="connsiteX12" fmla="*/ 1909059 w 7930226"/>
              <a:gd name="connsiteY12" fmla="*/ 6808776 h 6858000"/>
              <a:gd name="connsiteX13" fmla="*/ 0 w 7930226"/>
              <a:gd name="connsiteY13" fmla="*/ 3417706 h 6858000"/>
              <a:gd name="connsiteX14" fmla="*/ 1909059 w 7930226"/>
              <a:gd name="connsiteY14" fmla="*/ 266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0226" h="6858000">
                <a:moveTo>
                  <a:pt x="3965114" y="400447"/>
                </a:moveTo>
                <a:cubicBezTo>
                  <a:pt x="2298727" y="400447"/>
                  <a:pt x="947855" y="1751320"/>
                  <a:pt x="947855" y="3417706"/>
                </a:cubicBezTo>
                <a:cubicBezTo>
                  <a:pt x="947855" y="5084092"/>
                  <a:pt x="2298727" y="6434965"/>
                  <a:pt x="3965114" y="6434965"/>
                </a:cubicBezTo>
                <a:cubicBezTo>
                  <a:pt x="5631500" y="6434965"/>
                  <a:pt x="6982372" y="5084092"/>
                  <a:pt x="6982372" y="3417706"/>
                </a:cubicBezTo>
                <a:cubicBezTo>
                  <a:pt x="6982372" y="1751320"/>
                  <a:pt x="5631500" y="400447"/>
                  <a:pt x="3965114" y="400447"/>
                </a:cubicBezTo>
                <a:close/>
                <a:moveTo>
                  <a:pt x="1955383" y="0"/>
                </a:moveTo>
                <a:lnTo>
                  <a:pt x="5974844" y="0"/>
                </a:lnTo>
                <a:lnTo>
                  <a:pt x="6021169" y="26636"/>
                </a:lnTo>
                <a:cubicBezTo>
                  <a:pt x="7165693" y="722066"/>
                  <a:pt x="7930226" y="1980604"/>
                  <a:pt x="7930226" y="3417706"/>
                </a:cubicBezTo>
                <a:cubicBezTo>
                  <a:pt x="7930226" y="4854809"/>
                  <a:pt x="7165693" y="6113346"/>
                  <a:pt x="6021169" y="6808776"/>
                </a:cubicBezTo>
                <a:lnTo>
                  <a:pt x="5935560" y="6858000"/>
                </a:lnTo>
                <a:lnTo>
                  <a:pt x="1994667" y="6858000"/>
                </a:lnTo>
                <a:lnTo>
                  <a:pt x="1909059" y="6808776"/>
                </a:lnTo>
                <a:cubicBezTo>
                  <a:pt x="764533" y="6113346"/>
                  <a:pt x="0" y="4854809"/>
                  <a:pt x="0" y="3417706"/>
                </a:cubicBezTo>
                <a:cubicBezTo>
                  <a:pt x="0" y="1980604"/>
                  <a:pt x="764533" y="722066"/>
                  <a:pt x="1909059" y="26636"/>
                </a:cubicBezTo>
                <a:close/>
              </a:path>
            </a:pathLst>
          </a:cu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F52BC782-8463-8D4D-89AC-1EF73D0B53E3}"/>
              </a:ext>
            </a:extLst>
          </p:cNvPr>
          <p:cNvSpPr/>
          <p:nvPr userDrawn="1"/>
        </p:nvSpPr>
        <p:spPr>
          <a:xfrm>
            <a:off x="10458136" y="140479"/>
            <a:ext cx="1733864" cy="6554456"/>
          </a:xfrm>
          <a:custGeom>
            <a:avLst/>
            <a:gdLst>
              <a:gd name="connsiteX0" fmla="*/ 1733864 w 1733864"/>
              <a:gd name="connsiteY0" fmla="*/ 0 h 6554456"/>
              <a:gd name="connsiteX1" fmla="*/ 1733864 w 1733864"/>
              <a:gd name="connsiteY1" fmla="*/ 1251229 h 6554456"/>
              <a:gd name="connsiteX2" fmla="*/ 1636849 w 1733864"/>
              <a:gd name="connsiteY2" fmla="*/ 1357972 h 6554456"/>
              <a:gd name="connsiteX3" fmla="*/ 947854 w 1733864"/>
              <a:gd name="connsiteY3" fmla="*/ 3277228 h 6554456"/>
              <a:gd name="connsiteX4" fmla="*/ 1636849 w 1733864"/>
              <a:gd name="connsiteY4" fmla="*/ 5196485 h 6554456"/>
              <a:gd name="connsiteX5" fmla="*/ 1733864 w 1733864"/>
              <a:gd name="connsiteY5" fmla="*/ 5303228 h 6554456"/>
              <a:gd name="connsiteX6" fmla="*/ 1733864 w 1733864"/>
              <a:gd name="connsiteY6" fmla="*/ 6554456 h 6554456"/>
              <a:gd name="connsiteX7" fmla="*/ 1442933 w 1733864"/>
              <a:gd name="connsiteY7" fmla="*/ 6336902 h 6554456"/>
              <a:gd name="connsiteX8" fmla="*/ 0 w 1733864"/>
              <a:gd name="connsiteY8" fmla="*/ 3277228 h 6554456"/>
              <a:gd name="connsiteX9" fmla="*/ 1442933 w 1733864"/>
              <a:gd name="connsiteY9" fmla="*/ 217555 h 655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864" h="6554456">
                <a:moveTo>
                  <a:pt x="1733864" y="0"/>
                </a:moveTo>
                <a:lnTo>
                  <a:pt x="1733864" y="1251229"/>
                </a:lnTo>
                <a:lnTo>
                  <a:pt x="1636849" y="1357972"/>
                </a:lnTo>
                <a:cubicBezTo>
                  <a:pt x="1206420" y="1879532"/>
                  <a:pt x="947854" y="2548184"/>
                  <a:pt x="947854" y="3277228"/>
                </a:cubicBezTo>
                <a:cubicBezTo>
                  <a:pt x="947854" y="4006272"/>
                  <a:pt x="1206420" y="4674925"/>
                  <a:pt x="1636849" y="5196485"/>
                </a:cubicBezTo>
                <a:lnTo>
                  <a:pt x="1733864" y="5303228"/>
                </a:lnTo>
                <a:lnTo>
                  <a:pt x="1733864" y="6554456"/>
                </a:lnTo>
                <a:lnTo>
                  <a:pt x="1442933" y="6336902"/>
                </a:lnTo>
                <a:cubicBezTo>
                  <a:pt x="561698" y="5609642"/>
                  <a:pt x="0" y="4509031"/>
                  <a:pt x="0" y="3277228"/>
                </a:cubicBezTo>
                <a:cubicBezTo>
                  <a:pt x="0" y="2045426"/>
                  <a:pt x="561698" y="944815"/>
                  <a:pt x="1442933" y="217555"/>
                </a:cubicBez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3">
            <a:extLst>
              <a:ext uri="{FF2B5EF4-FFF2-40B4-BE49-F238E27FC236}">
                <a16:creationId xmlns:a16="http://schemas.microsoft.com/office/drawing/2014/main" id="{A50BB2D3-6175-E64D-AAA9-0A6FF036CEB7}"/>
              </a:ext>
            </a:extLst>
          </p:cNvPr>
          <p:cNvSpPr/>
          <p:nvPr userDrawn="1"/>
        </p:nvSpPr>
        <p:spPr>
          <a:xfrm>
            <a:off x="2" y="1089718"/>
            <a:ext cx="760226" cy="4655978"/>
          </a:xfrm>
          <a:custGeom>
            <a:avLst/>
            <a:gdLst>
              <a:gd name="connsiteX0" fmla="*/ 0 w 760226"/>
              <a:gd name="connsiteY0" fmla="*/ 0 h 4655978"/>
              <a:gd name="connsiteX1" fmla="*/ 83047 w 760226"/>
              <a:gd name="connsiteY1" fmla="*/ 111057 h 4655978"/>
              <a:gd name="connsiteX2" fmla="*/ 760226 w 760226"/>
              <a:gd name="connsiteY2" fmla="*/ 2327989 h 4655978"/>
              <a:gd name="connsiteX3" fmla="*/ 83047 w 760226"/>
              <a:gd name="connsiteY3" fmla="*/ 4544922 h 4655978"/>
              <a:gd name="connsiteX4" fmla="*/ 0 w 760226"/>
              <a:gd name="connsiteY4" fmla="*/ 4655978 h 4655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26" h="4655978">
                <a:moveTo>
                  <a:pt x="0" y="0"/>
                </a:moveTo>
                <a:lnTo>
                  <a:pt x="83047" y="111057"/>
                </a:lnTo>
                <a:cubicBezTo>
                  <a:pt x="510583" y="743893"/>
                  <a:pt x="760226" y="1506788"/>
                  <a:pt x="760226" y="2327989"/>
                </a:cubicBezTo>
                <a:cubicBezTo>
                  <a:pt x="760226" y="3149191"/>
                  <a:pt x="510583" y="3912085"/>
                  <a:pt x="83047" y="4544922"/>
                </a:cubicBezTo>
                <a:lnTo>
                  <a:pt x="0" y="465597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B99BFF5-3851-FCB6-87E2-73A84E25254F}"/>
              </a:ext>
            </a:extLst>
          </p:cNvPr>
          <p:cNvPicPr>
            <a:picLocks noChangeAspect="1"/>
          </p:cNvPicPr>
          <p:nvPr userDrawn="1"/>
        </p:nvPicPr>
        <p:blipFill>
          <a:blip r:embed="rId2"/>
          <a:stretch>
            <a:fillRect/>
          </a:stretch>
        </p:blipFill>
        <p:spPr>
          <a:xfrm>
            <a:off x="2573285" y="2182104"/>
            <a:ext cx="2851390" cy="2471205"/>
          </a:xfrm>
          <a:prstGeom prst="rect">
            <a:avLst/>
          </a:prstGeom>
        </p:spPr>
      </p:pic>
    </p:spTree>
    <p:extLst>
      <p:ext uri="{BB962C8B-B14F-4D97-AF65-F5344CB8AC3E}">
        <p14:creationId xmlns:p14="http://schemas.microsoft.com/office/powerpoint/2010/main" val="390477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bout Slide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9367F24-974C-BB68-C254-69573CB5CB46}"/>
              </a:ext>
            </a:extLst>
          </p:cNvPr>
          <p:cNvGrpSpPr/>
          <p:nvPr userDrawn="1"/>
        </p:nvGrpSpPr>
        <p:grpSpPr>
          <a:xfrm>
            <a:off x="4041601" y="-1"/>
            <a:ext cx="8150397" cy="6858002"/>
            <a:chOff x="4041601" y="723045"/>
            <a:chExt cx="7291091" cy="6134955"/>
          </a:xfrm>
        </p:grpSpPr>
        <p:pic>
          <p:nvPicPr>
            <p:cNvPr id="16" name="Picture 15">
              <a:extLst>
                <a:ext uri="{FF2B5EF4-FFF2-40B4-BE49-F238E27FC236}">
                  <a16:creationId xmlns:a16="http://schemas.microsoft.com/office/drawing/2014/main" id="{FC5FF3AD-FE7C-46C5-647B-2A9E5B382289}"/>
                </a:ext>
              </a:extLst>
            </p:cNvPr>
            <p:cNvPicPr>
              <a:picLocks noChangeAspect="1"/>
            </p:cNvPicPr>
            <p:nvPr userDrawn="1"/>
          </p:nvPicPr>
          <p:blipFill rotWithShape="1">
            <a:blip r:embed="rId2">
              <a:alphaModFix amt="30000"/>
            </a:blip>
            <a:srcRect l="1880" t="13373" r="41079" b="12329"/>
            <a:stretch/>
          </p:blipFill>
          <p:spPr>
            <a:xfrm>
              <a:off x="4041601" y="723045"/>
              <a:ext cx="7291091" cy="6134954"/>
            </a:xfrm>
            <a:prstGeom prst="rect">
              <a:avLst/>
            </a:prstGeom>
            <a:noFill/>
          </p:spPr>
        </p:pic>
        <p:sp>
          <p:nvSpPr>
            <p:cNvPr id="17" name="Rectangle 16">
              <a:extLst>
                <a:ext uri="{FF2B5EF4-FFF2-40B4-BE49-F238E27FC236}">
                  <a16:creationId xmlns:a16="http://schemas.microsoft.com/office/drawing/2014/main" id="{5935A4CE-9EB5-1FAA-BD94-6427F11D8A7E}"/>
                </a:ext>
              </a:extLst>
            </p:cNvPr>
            <p:cNvSpPr/>
            <p:nvPr userDrawn="1"/>
          </p:nvSpPr>
          <p:spPr>
            <a:xfrm>
              <a:off x="4041601" y="723045"/>
              <a:ext cx="2054399" cy="6134955"/>
            </a:xfrm>
            <a:prstGeom prst="rect">
              <a:avLst/>
            </a:prstGeom>
            <a:gradFill flip="none" rotWithShape="1">
              <a:gsLst>
                <a:gs pos="0">
                  <a:schemeClr val="bg1"/>
                </a:gs>
                <a:gs pos="99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00C7CC6B-842D-E8E5-220B-22140CD5611D}"/>
              </a:ext>
            </a:extLst>
          </p:cNvPr>
          <p:cNvSpPr/>
          <p:nvPr userDrawn="1"/>
        </p:nvSpPr>
        <p:spPr>
          <a:xfrm rot="16200000">
            <a:off x="5958180" y="625501"/>
            <a:ext cx="4436160" cy="8031477"/>
          </a:xfrm>
          <a:prstGeom prst="rect">
            <a:avLst/>
          </a:prstGeom>
          <a:gradFill flip="none" rotWithShape="1">
            <a:gsLst>
              <a:gs pos="0">
                <a:schemeClr val="bg1"/>
              </a:gs>
              <a:gs pos="99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597410D-3824-E56F-B6A1-55F8A4F9B6AE}"/>
              </a:ext>
            </a:extLst>
          </p:cNvPr>
          <p:cNvSpPr/>
          <p:nvPr userDrawn="1"/>
        </p:nvSpPr>
        <p:spPr>
          <a:xfrm>
            <a:off x="9193" y="910879"/>
            <a:ext cx="5622805" cy="5257800"/>
          </a:xfrm>
          <a:prstGeom prst="rect">
            <a:avLst/>
          </a:prstGeom>
          <a:solidFill>
            <a:schemeClr val="bg1">
              <a:lumMod val="95000"/>
            </a:schemeClr>
          </a:solidFill>
          <a:ln w="38100">
            <a:noFill/>
          </a:ln>
          <a:effectLst>
            <a:outerShdw blurRad="190500"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v</a:t>
            </a:r>
          </a:p>
        </p:txBody>
      </p:sp>
      <p:pic>
        <p:nvPicPr>
          <p:cNvPr id="35" name="Graphic 34">
            <a:extLst>
              <a:ext uri="{FF2B5EF4-FFF2-40B4-BE49-F238E27FC236}">
                <a16:creationId xmlns:a16="http://schemas.microsoft.com/office/drawing/2014/main" id="{55813A54-0A79-B3F4-9F8E-5AE4028F1CF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37" t="7891" r="71038" b="8373"/>
          <a:stretch/>
        </p:blipFill>
        <p:spPr>
          <a:xfrm flipH="1">
            <a:off x="-4767" y="839368"/>
            <a:ext cx="1805724" cy="5245554"/>
          </a:xfrm>
          <a:prstGeom prst="rect">
            <a:avLst/>
          </a:prstGeom>
        </p:spPr>
      </p:pic>
      <p:sp>
        <p:nvSpPr>
          <p:cNvPr id="21" name="TextBox 20">
            <a:extLst>
              <a:ext uri="{FF2B5EF4-FFF2-40B4-BE49-F238E27FC236}">
                <a16:creationId xmlns:a16="http://schemas.microsoft.com/office/drawing/2014/main" id="{98E49EBD-3FB0-E38F-DA41-A14F8F009E54}"/>
              </a:ext>
            </a:extLst>
          </p:cNvPr>
          <p:cNvSpPr txBox="1"/>
          <p:nvPr userDrawn="1"/>
        </p:nvSpPr>
        <p:spPr>
          <a:xfrm>
            <a:off x="535711" y="229041"/>
            <a:ext cx="3869021" cy="461665"/>
          </a:xfrm>
          <a:prstGeom prst="rect">
            <a:avLst/>
          </a:prstGeom>
          <a:noFill/>
        </p:spPr>
        <p:txBody>
          <a:bodyPr wrap="square" rtlCol="0">
            <a:spAutoFit/>
          </a:bodyPr>
          <a:lstStyle/>
          <a:p>
            <a:r>
              <a:rPr lang="en-US" sz="2400" b="1" i="0">
                <a:latin typeface="Mercury Display Bold" pitchFamily="2" charset="0"/>
              </a:rPr>
              <a:t>About AArete</a:t>
            </a:r>
          </a:p>
        </p:txBody>
      </p:sp>
      <p:cxnSp>
        <p:nvCxnSpPr>
          <p:cNvPr id="22" name="Straight Connector 21">
            <a:extLst>
              <a:ext uri="{FF2B5EF4-FFF2-40B4-BE49-F238E27FC236}">
                <a16:creationId xmlns:a16="http://schemas.microsoft.com/office/drawing/2014/main" id="{1B813394-02BA-4236-A0C9-B99563730C2E}"/>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7AEAD06-2F3D-8381-1826-A8976AACF5EB}"/>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C34EFC15-4E76-0779-C4FD-3B2A4099CFEE}"/>
                </a:ext>
              </a:extLst>
            </p:cNvPr>
            <p:cNvGrpSpPr/>
            <p:nvPr userDrawn="1"/>
          </p:nvGrpSpPr>
          <p:grpSpPr>
            <a:xfrm>
              <a:off x="8181026" y="6420103"/>
              <a:ext cx="3531858" cy="215444"/>
              <a:chOff x="8181025" y="6420079"/>
              <a:chExt cx="3531857" cy="215443"/>
            </a:xfrm>
          </p:grpSpPr>
          <p:sp>
            <p:nvSpPr>
              <p:cNvPr id="7" name="Rectangle 6">
                <a:extLst>
                  <a:ext uri="{FF2B5EF4-FFF2-40B4-BE49-F238E27FC236}">
                    <a16:creationId xmlns:a16="http://schemas.microsoft.com/office/drawing/2014/main" id="{12FE9BD4-7DF2-310B-F78E-E26CC78B329D}"/>
                  </a:ext>
                </a:extLst>
              </p:cNvPr>
              <p:cNvSpPr/>
              <p:nvPr userDrawn="1"/>
            </p:nvSpPr>
            <p:spPr>
              <a:xfrm>
                <a:off x="10465425" y="6420079"/>
                <a:ext cx="1247457" cy="215443"/>
              </a:xfrm>
              <a:prstGeom prst="rect">
                <a:avLst/>
              </a:prstGeom>
            </p:spPr>
            <p:txBody>
              <a:bodyPr wrap="none">
                <a:spAutoFit/>
              </a:bodyPr>
              <a:lstStyle/>
              <a:p>
                <a:r>
                  <a:rPr lang="en-US" sz="800" b="0" i="0">
                    <a:solidFill>
                      <a:schemeClr val="tx2"/>
                    </a:solidFill>
                    <a:latin typeface="Graphik Regular" panose="020B0503030202060203" pitchFamily="34" charset="0"/>
                  </a:rPr>
                  <a:t>© AArete, LLC  |  2024</a:t>
                </a:r>
              </a:p>
            </p:txBody>
          </p:sp>
          <p:sp>
            <p:nvSpPr>
              <p:cNvPr id="8" name="Rectangle 7">
                <a:extLst>
                  <a:ext uri="{FF2B5EF4-FFF2-40B4-BE49-F238E27FC236}">
                    <a16:creationId xmlns:a16="http://schemas.microsoft.com/office/drawing/2014/main" id="{E26AAD8C-282A-7055-4D63-41412E9A1604}"/>
                  </a:ext>
                </a:extLst>
              </p:cNvPr>
              <p:cNvSpPr/>
              <p:nvPr userDrawn="1"/>
            </p:nvSpPr>
            <p:spPr>
              <a:xfrm>
                <a:off x="8181025" y="6420079"/>
                <a:ext cx="2113079" cy="215443"/>
              </a:xfrm>
              <a:prstGeom prst="rect">
                <a:avLst/>
              </a:prstGeom>
            </p:spPr>
            <p:txBody>
              <a:bodyPr wrap="none">
                <a:spAutoFit/>
              </a:bodyPr>
              <a:lstStyle/>
              <a:p>
                <a:pPr algn="r"/>
                <a:r>
                  <a:rPr lang="en-US" sz="800" b="0" i="0">
                    <a:solidFill>
                      <a:schemeClr val="tx2"/>
                    </a:solidFill>
                    <a:latin typeface="Graphik Regular" panose="020B0503030202060203" pitchFamily="34" charset="0"/>
                  </a:rPr>
                  <a:t>Humanizing Data for Purposeful Change</a:t>
                </a:r>
              </a:p>
            </p:txBody>
          </p:sp>
        </p:grpSp>
        <p:cxnSp>
          <p:nvCxnSpPr>
            <p:cNvPr id="6" name="Straight Connector 5">
              <a:extLst>
                <a:ext uri="{FF2B5EF4-FFF2-40B4-BE49-F238E27FC236}">
                  <a16:creationId xmlns:a16="http://schemas.microsoft.com/office/drawing/2014/main" id="{4773ED32-7020-0290-1632-4882EB6004AA}"/>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D3CECE2-F9FC-6627-E284-7EFF447578D8}"/>
              </a:ext>
            </a:extLst>
          </p:cNvPr>
          <p:cNvGrpSpPr/>
          <p:nvPr userDrawn="1"/>
        </p:nvGrpSpPr>
        <p:grpSpPr>
          <a:xfrm>
            <a:off x="8909581" y="3292974"/>
            <a:ext cx="2847262" cy="2859988"/>
            <a:chOff x="7738694" y="2640079"/>
            <a:chExt cx="2847262" cy="2859988"/>
          </a:xfrm>
        </p:grpSpPr>
        <p:grpSp>
          <p:nvGrpSpPr>
            <p:cNvPr id="33" name="Group 32">
              <a:extLst>
                <a:ext uri="{FF2B5EF4-FFF2-40B4-BE49-F238E27FC236}">
                  <a16:creationId xmlns:a16="http://schemas.microsoft.com/office/drawing/2014/main" id="{CDF081A7-AF6D-5C04-A6AC-D1CBE84E8DB4}"/>
                </a:ext>
              </a:extLst>
            </p:cNvPr>
            <p:cNvGrpSpPr/>
            <p:nvPr userDrawn="1"/>
          </p:nvGrpSpPr>
          <p:grpSpPr>
            <a:xfrm>
              <a:off x="7738694" y="2640079"/>
              <a:ext cx="2847262" cy="2481902"/>
              <a:chOff x="4593789" y="2101983"/>
              <a:chExt cx="2847262" cy="2481902"/>
            </a:xfrm>
          </p:grpSpPr>
          <p:sp>
            <p:nvSpPr>
              <p:cNvPr id="9" name="Off-page Connector 8">
                <a:extLst>
                  <a:ext uri="{FF2B5EF4-FFF2-40B4-BE49-F238E27FC236}">
                    <a16:creationId xmlns:a16="http://schemas.microsoft.com/office/drawing/2014/main" id="{6D645B61-BE7A-AF49-E668-A7950EB4E5A2}"/>
                  </a:ext>
                </a:extLst>
              </p:cNvPr>
              <p:cNvSpPr/>
              <p:nvPr userDrawn="1"/>
            </p:nvSpPr>
            <p:spPr>
              <a:xfrm>
                <a:off x="5010819" y="2512479"/>
                <a:ext cx="2014540" cy="2071406"/>
              </a:xfrm>
              <a:prstGeom prst="flowChartOffpageConnector">
                <a:avLst/>
              </a:prstGeom>
              <a:solidFill>
                <a:schemeClr val="bg1"/>
              </a:solidFill>
              <a:ln w="38100">
                <a:gradFill>
                  <a:gsLst>
                    <a:gs pos="0">
                      <a:schemeClr val="accent1"/>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b="1" spc="-150">
                  <a:solidFill>
                    <a:schemeClr val="accent1"/>
                  </a:solidFill>
                  <a:latin typeface="Avenir Book" panose="02000503020000020003" pitchFamily="2" charset="0"/>
                </a:endParaRPr>
              </a:p>
            </p:txBody>
          </p:sp>
          <p:sp>
            <p:nvSpPr>
              <p:cNvPr id="29" name="Down Ribbon 28">
                <a:extLst>
                  <a:ext uri="{FF2B5EF4-FFF2-40B4-BE49-F238E27FC236}">
                    <a16:creationId xmlns:a16="http://schemas.microsoft.com/office/drawing/2014/main" id="{2F339CD6-C88C-19E6-7F82-C534D750519B}"/>
                  </a:ext>
                </a:extLst>
              </p:cNvPr>
              <p:cNvSpPr/>
              <p:nvPr userDrawn="1"/>
            </p:nvSpPr>
            <p:spPr>
              <a:xfrm>
                <a:off x="4593789" y="3389092"/>
                <a:ext cx="2847262" cy="818634"/>
              </a:xfrm>
              <a:prstGeom prst="ribbon">
                <a:avLst>
                  <a:gd name="adj1" fmla="val 11935"/>
                  <a:gd name="adj2" fmla="val 75000"/>
                </a:avLst>
              </a:prstGeom>
              <a:gradFill>
                <a:gsLst>
                  <a:gs pos="0">
                    <a:schemeClr val="accent1"/>
                  </a:gs>
                  <a:gs pos="99000">
                    <a:schemeClr val="accent2"/>
                  </a:gs>
                </a:gsLst>
                <a:lin ang="5400000" scaled="1"/>
              </a:gra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ctr"/>
              <a:lstStyle/>
              <a:p>
                <a:pPr marL="0" marR="0" indent="0" algn="ctr" defTabSz="91437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bg1"/>
                    </a:solidFill>
                    <a:effectLst/>
                    <a:uLnTx/>
                    <a:uFillTx/>
                    <a:latin typeface="Avenir Black" panose="02000503020000020003" pitchFamily="2" charset="0"/>
                    <a:ea typeface="+mn-ea"/>
                    <a:cs typeface="+mn-cs"/>
                  </a:rPr>
                  <a:t>YEARS</a:t>
                </a:r>
                <a:endParaRPr lang="en-US" sz="1800" b="1">
                  <a:solidFill>
                    <a:schemeClr val="bg1"/>
                  </a:solidFill>
                </a:endParaRPr>
              </a:p>
            </p:txBody>
          </p:sp>
          <p:sp>
            <p:nvSpPr>
              <p:cNvPr id="24" name="TextBox 23">
                <a:extLst>
                  <a:ext uri="{FF2B5EF4-FFF2-40B4-BE49-F238E27FC236}">
                    <a16:creationId xmlns:a16="http://schemas.microsoft.com/office/drawing/2014/main" id="{7A490CEC-A620-59D3-3A97-32D6DB4CC5CE}"/>
                  </a:ext>
                </a:extLst>
              </p:cNvPr>
              <p:cNvSpPr txBox="1"/>
              <p:nvPr userDrawn="1"/>
            </p:nvSpPr>
            <p:spPr>
              <a:xfrm>
                <a:off x="4904643" y="2101983"/>
                <a:ext cx="2226892" cy="369332"/>
              </a:xfrm>
              <a:prstGeom prst="rect">
                <a:avLst/>
              </a:prstGeom>
              <a:noFill/>
            </p:spPr>
            <p:txBody>
              <a:bodyPr wrap="none" rtlCol="0">
                <a:spAutoFit/>
              </a:bodyPr>
              <a:lstStyle/>
              <a:p>
                <a:pPr algn="ctr"/>
                <a:r>
                  <a:rPr lang="en-US" b="1" i="0">
                    <a:latin typeface="Avenir Black" panose="02000503020000020003" pitchFamily="2" charset="0"/>
                  </a:rPr>
                  <a:t>TRUSTED TENURE</a:t>
                </a:r>
              </a:p>
            </p:txBody>
          </p:sp>
          <p:sp>
            <p:nvSpPr>
              <p:cNvPr id="28" name="TextBox 27">
                <a:extLst>
                  <a:ext uri="{FF2B5EF4-FFF2-40B4-BE49-F238E27FC236}">
                    <a16:creationId xmlns:a16="http://schemas.microsoft.com/office/drawing/2014/main" id="{9E0B9308-F742-DF2B-99C4-E91CAE7F0710}"/>
                  </a:ext>
                </a:extLst>
              </p:cNvPr>
              <p:cNvSpPr txBox="1"/>
              <p:nvPr userDrawn="1"/>
            </p:nvSpPr>
            <p:spPr>
              <a:xfrm>
                <a:off x="4996859" y="2464509"/>
                <a:ext cx="2014540" cy="1200329"/>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7200" b="1" i="0" u="none" strike="noStrike" kern="0" cap="none" spc="-40" normalizeH="0" baseline="0" noProof="0">
                    <a:ln>
                      <a:noFill/>
                    </a:ln>
                    <a:gradFill>
                      <a:gsLst>
                        <a:gs pos="0">
                          <a:schemeClr val="accent1"/>
                        </a:gs>
                        <a:gs pos="100000">
                          <a:schemeClr val="accent2"/>
                        </a:gs>
                      </a:gsLst>
                      <a:lin ang="5400000" scaled="1"/>
                    </a:gradFill>
                    <a:effectLst/>
                    <a:uLnTx/>
                    <a:uFillTx/>
                    <a:latin typeface="Avenir Heavy" panose="02000503020000020003" pitchFamily="2" charset="0"/>
                    <a:ea typeface="+mn-ea"/>
                    <a:cs typeface="+mn-cs"/>
                  </a:rPr>
                  <a:t>16</a:t>
                </a:r>
              </a:p>
            </p:txBody>
          </p:sp>
        </p:grpSp>
        <p:grpSp>
          <p:nvGrpSpPr>
            <p:cNvPr id="45" name="Group 44">
              <a:extLst>
                <a:ext uri="{FF2B5EF4-FFF2-40B4-BE49-F238E27FC236}">
                  <a16:creationId xmlns:a16="http://schemas.microsoft.com/office/drawing/2014/main" id="{C8A8B450-8EDD-C6C5-3573-257CF08AFA25}"/>
                </a:ext>
              </a:extLst>
            </p:cNvPr>
            <p:cNvGrpSpPr/>
            <p:nvPr userDrawn="1"/>
          </p:nvGrpSpPr>
          <p:grpSpPr>
            <a:xfrm>
              <a:off x="8157762" y="4847527"/>
              <a:ext cx="2013066" cy="652540"/>
              <a:chOff x="6424050" y="5342364"/>
              <a:chExt cx="4583433" cy="1485730"/>
            </a:xfrm>
          </p:grpSpPr>
          <p:sp>
            <p:nvSpPr>
              <p:cNvPr id="40" name="5-Point Star 39">
                <a:extLst>
                  <a:ext uri="{FF2B5EF4-FFF2-40B4-BE49-F238E27FC236}">
                    <a16:creationId xmlns:a16="http://schemas.microsoft.com/office/drawing/2014/main" id="{7C6DA7E5-D51D-FD66-9C83-CFC40446E207}"/>
                  </a:ext>
                </a:extLst>
              </p:cNvPr>
              <p:cNvSpPr/>
              <p:nvPr userDrawn="1"/>
            </p:nvSpPr>
            <p:spPr>
              <a:xfrm>
                <a:off x="6424050" y="5342364"/>
                <a:ext cx="718610" cy="718612"/>
              </a:xfrm>
              <a:prstGeom prst="star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a:extLst>
                  <a:ext uri="{FF2B5EF4-FFF2-40B4-BE49-F238E27FC236}">
                    <a16:creationId xmlns:a16="http://schemas.microsoft.com/office/drawing/2014/main" id="{68DFDADD-8E10-3414-6F0A-2FD1CFAE6A40}"/>
                  </a:ext>
                </a:extLst>
              </p:cNvPr>
              <p:cNvSpPr/>
              <p:nvPr userDrawn="1"/>
            </p:nvSpPr>
            <p:spPr>
              <a:xfrm>
                <a:off x="7390255" y="5767541"/>
                <a:ext cx="718610" cy="718612"/>
              </a:xfrm>
              <a:prstGeom prst="star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a:extLst>
                  <a:ext uri="{FF2B5EF4-FFF2-40B4-BE49-F238E27FC236}">
                    <a16:creationId xmlns:a16="http://schemas.microsoft.com/office/drawing/2014/main" id="{9C1483C2-63A2-0368-F939-DCB467ED8EB6}"/>
                  </a:ext>
                </a:extLst>
              </p:cNvPr>
              <p:cNvSpPr/>
              <p:nvPr userDrawn="1"/>
            </p:nvSpPr>
            <p:spPr>
              <a:xfrm>
                <a:off x="8356460" y="6109482"/>
                <a:ext cx="718610" cy="718612"/>
              </a:xfrm>
              <a:prstGeom prst="star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a:extLst>
                  <a:ext uri="{FF2B5EF4-FFF2-40B4-BE49-F238E27FC236}">
                    <a16:creationId xmlns:a16="http://schemas.microsoft.com/office/drawing/2014/main" id="{482FA278-9627-8808-CA35-E89FEC8BE2BE}"/>
                  </a:ext>
                </a:extLst>
              </p:cNvPr>
              <p:cNvSpPr/>
              <p:nvPr userDrawn="1"/>
            </p:nvSpPr>
            <p:spPr>
              <a:xfrm>
                <a:off x="9322666" y="5767541"/>
                <a:ext cx="718610" cy="718612"/>
              </a:xfrm>
              <a:prstGeom prst="star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a:extLst>
                  <a:ext uri="{FF2B5EF4-FFF2-40B4-BE49-F238E27FC236}">
                    <a16:creationId xmlns:a16="http://schemas.microsoft.com/office/drawing/2014/main" id="{BF63B0FB-3356-59A9-1D04-1F8FD4BD4124}"/>
                  </a:ext>
                </a:extLst>
              </p:cNvPr>
              <p:cNvSpPr/>
              <p:nvPr userDrawn="1"/>
            </p:nvSpPr>
            <p:spPr>
              <a:xfrm>
                <a:off x="10288873" y="5342364"/>
                <a:ext cx="718610" cy="718612"/>
              </a:xfrm>
              <a:prstGeom prst="star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DD85D12E-4361-5BC6-9DEE-6BAC149D2B68}"/>
              </a:ext>
            </a:extLst>
          </p:cNvPr>
          <p:cNvGrpSpPr/>
          <p:nvPr userDrawn="1"/>
        </p:nvGrpSpPr>
        <p:grpSpPr>
          <a:xfrm>
            <a:off x="6061234" y="3287968"/>
            <a:ext cx="2403681" cy="2828303"/>
            <a:chOff x="2939137" y="3043491"/>
            <a:chExt cx="2403681" cy="2828303"/>
          </a:xfrm>
        </p:grpSpPr>
        <p:grpSp>
          <p:nvGrpSpPr>
            <p:cNvPr id="11" name="Group 10">
              <a:extLst>
                <a:ext uri="{FF2B5EF4-FFF2-40B4-BE49-F238E27FC236}">
                  <a16:creationId xmlns:a16="http://schemas.microsoft.com/office/drawing/2014/main" id="{7A5065F3-8662-D90F-FE8E-6563D96533B5}"/>
                </a:ext>
              </a:extLst>
            </p:cNvPr>
            <p:cNvGrpSpPr/>
            <p:nvPr userDrawn="1"/>
          </p:nvGrpSpPr>
          <p:grpSpPr>
            <a:xfrm>
              <a:off x="2939137" y="3043491"/>
              <a:ext cx="2403681" cy="2828303"/>
              <a:chOff x="816422" y="3077221"/>
              <a:chExt cx="2403681" cy="2828303"/>
            </a:xfrm>
          </p:grpSpPr>
          <p:sp>
            <p:nvSpPr>
              <p:cNvPr id="2" name="TextBox 1">
                <a:extLst>
                  <a:ext uri="{FF2B5EF4-FFF2-40B4-BE49-F238E27FC236}">
                    <a16:creationId xmlns:a16="http://schemas.microsoft.com/office/drawing/2014/main" id="{020B6BAF-CD1E-B99C-0D02-7D0670D2F403}"/>
                  </a:ext>
                </a:extLst>
              </p:cNvPr>
              <p:cNvSpPr txBox="1"/>
              <p:nvPr userDrawn="1"/>
            </p:nvSpPr>
            <p:spPr>
              <a:xfrm>
                <a:off x="816422" y="3077221"/>
                <a:ext cx="2352955" cy="369332"/>
              </a:xfrm>
              <a:prstGeom prst="rect">
                <a:avLst/>
              </a:prstGeom>
              <a:noFill/>
            </p:spPr>
            <p:txBody>
              <a:bodyPr wrap="square" rtlCol="0">
                <a:spAutoFit/>
              </a:bodyPr>
              <a:lstStyle/>
              <a:p>
                <a:pPr algn="ctr"/>
                <a:r>
                  <a:rPr lang="en-US" b="1" i="0">
                    <a:latin typeface="Avenir Black" panose="02000503020000020003" pitchFamily="2" charset="0"/>
                  </a:rPr>
                  <a:t>GLOBAL IMPACT</a:t>
                </a:r>
              </a:p>
            </p:txBody>
          </p:sp>
          <p:sp>
            <p:nvSpPr>
              <p:cNvPr id="34" name="TextBox 33">
                <a:extLst>
                  <a:ext uri="{FF2B5EF4-FFF2-40B4-BE49-F238E27FC236}">
                    <a16:creationId xmlns:a16="http://schemas.microsoft.com/office/drawing/2014/main" id="{C664D4E4-8167-4A55-1E43-D1C8508F1D5C}"/>
                  </a:ext>
                </a:extLst>
              </p:cNvPr>
              <p:cNvSpPr txBox="1"/>
              <p:nvPr userDrawn="1"/>
            </p:nvSpPr>
            <p:spPr>
              <a:xfrm>
                <a:off x="816422" y="3453162"/>
                <a:ext cx="2403681" cy="2452362"/>
              </a:xfrm>
              <a:prstGeom prst="rect">
                <a:avLst/>
              </a:prstGeom>
              <a:noFill/>
            </p:spPr>
            <p:txBody>
              <a:bodyPr wrap="none" rtlCol="0">
                <a:prstTxWarp prst="textArchDown">
                  <a:avLst>
                    <a:gd name="adj" fmla="val 2256115"/>
                  </a:avLst>
                </a:prstTxWarp>
                <a:spAutoFit/>
              </a:bodyPr>
              <a:lstStyle/>
              <a:p>
                <a:pPr algn="ctr"/>
                <a:r>
                  <a:rPr lang="en-US" sz="2000" b="1">
                    <a:latin typeface="Avenir Book" panose="02000503020000020003" pitchFamily="2" charset="0"/>
                  </a:rPr>
                  <a:t>2-Years Running</a:t>
                </a:r>
              </a:p>
            </p:txBody>
          </p:sp>
        </p:grpSp>
        <p:pic>
          <p:nvPicPr>
            <p:cNvPr id="13" name="Picture 12">
              <a:extLst>
                <a:ext uri="{FF2B5EF4-FFF2-40B4-BE49-F238E27FC236}">
                  <a16:creationId xmlns:a16="http://schemas.microsoft.com/office/drawing/2014/main" id="{751CB91C-E6F4-81AB-E39A-0B58CE6FA831}"/>
                </a:ext>
              </a:extLst>
            </p:cNvPr>
            <p:cNvPicPr>
              <a:picLocks noChangeAspect="1"/>
            </p:cNvPicPr>
            <p:nvPr userDrawn="1"/>
          </p:nvPicPr>
          <p:blipFill>
            <a:blip r:embed="rId5"/>
            <a:stretch>
              <a:fillRect/>
            </a:stretch>
          </p:blipFill>
          <p:spPr>
            <a:xfrm>
              <a:off x="3056811" y="3384625"/>
              <a:ext cx="2168332" cy="2168332"/>
            </a:xfrm>
            <a:prstGeom prst="rect">
              <a:avLst/>
            </a:prstGeom>
          </p:spPr>
        </p:pic>
      </p:grpSp>
      <p:sp>
        <p:nvSpPr>
          <p:cNvPr id="30" name="Rectangle 29">
            <a:extLst>
              <a:ext uri="{FF2B5EF4-FFF2-40B4-BE49-F238E27FC236}">
                <a16:creationId xmlns:a16="http://schemas.microsoft.com/office/drawing/2014/main" id="{F5C4624E-ED1E-00FA-35AE-440EECDEF650}"/>
              </a:ext>
            </a:extLst>
          </p:cNvPr>
          <p:cNvSpPr/>
          <p:nvPr userDrawn="1"/>
        </p:nvSpPr>
        <p:spPr>
          <a:xfrm>
            <a:off x="598212" y="3215629"/>
            <a:ext cx="4663944" cy="2486860"/>
          </a:xfrm>
          <a:prstGeom prst="rect">
            <a:avLst/>
          </a:prstGeom>
          <a:noFill/>
        </p:spPr>
        <p:txBody>
          <a:bodyPr wrap="square" lIns="0" rIns="0">
            <a:noAutofit/>
          </a:bodyPr>
          <a:lstStyle/>
          <a:p>
            <a:pPr algn="l">
              <a:lnSpc>
                <a:spcPct val="150000"/>
              </a:lnSpc>
            </a:pPr>
            <a:r>
              <a:rPr lang="en-US" sz="1500" b="0" i="0" kern="1200">
                <a:solidFill>
                  <a:schemeClr val="tx2"/>
                </a:solidFill>
                <a:effectLst/>
                <a:latin typeface="Avenir Book" panose="02000503020000020003" pitchFamily="2" charset="0"/>
                <a:ea typeface="+mn-ea"/>
                <a:cs typeface="+mn-cs"/>
              </a:rPr>
              <a:t>AArete is a global management and technology consulting firm specializing in driving profitability improvement, digital transformation, and strategy &amp; change for our clients. Our cross-industry solutions are powered by a digital-first mindset, market intelligence, and data-driven approach to deliver purposeful change, actionable insights, and guaranteed results.</a:t>
            </a:r>
            <a:endParaRPr lang="en-US" sz="1500" b="0" i="0">
              <a:solidFill>
                <a:schemeClr val="tx2"/>
              </a:solidFill>
              <a:latin typeface="Avenir Book" panose="02000503020000020003" pitchFamily="2" charset="0"/>
            </a:endParaRPr>
          </a:p>
        </p:txBody>
      </p:sp>
      <p:pic>
        <p:nvPicPr>
          <p:cNvPr id="10" name="Picture 9">
            <a:extLst>
              <a:ext uri="{FF2B5EF4-FFF2-40B4-BE49-F238E27FC236}">
                <a16:creationId xmlns:a16="http://schemas.microsoft.com/office/drawing/2014/main" id="{A89CADA7-D4CA-DFC3-989F-ECF6A20FACD4}"/>
              </a:ext>
            </a:extLst>
          </p:cNvPr>
          <p:cNvPicPr>
            <a:picLocks noChangeAspect="1"/>
          </p:cNvPicPr>
          <p:nvPr userDrawn="1"/>
        </p:nvPicPr>
        <p:blipFill>
          <a:blip r:embed="rId6"/>
          <a:stretch>
            <a:fillRect/>
          </a:stretch>
        </p:blipFill>
        <p:spPr>
          <a:xfrm>
            <a:off x="1827337" y="1258041"/>
            <a:ext cx="1986516" cy="1721648"/>
          </a:xfrm>
          <a:prstGeom prst="rect">
            <a:avLst/>
          </a:prstGeom>
        </p:spPr>
      </p:pic>
    </p:spTree>
    <p:extLst>
      <p:ext uri="{BB962C8B-B14F-4D97-AF65-F5344CB8AC3E}">
        <p14:creationId xmlns:p14="http://schemas.microsoft.com/office/powerpoint/2010/main" val="133539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wards Only">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33A5CA8-C8C2-FBF2-508E-D8BDAAADF703}"/>
              </a:ext>
            </a:extLst>
          </p:cNvPr>
          <p:cNvSpPr/>
          <p:nvPr userDrawn="1"/>
        </p:nvSpPr>
        <p:spPr>
          <a:xfrm>
            <a:off x="0" y="1596281"/>
            <a:ext cx="12192000"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C55FFD5-942A-41D6-5E22-7DE4E5D107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902222" y="1241603"/>
            <a:ext cx="3680178" cy="1852356"/>
          </a:xfrm>
          <a:prstGeom prst="rect">
            <a:avLst/>
          </a:prstGeom>
          <a:effectLst/>
        </p:spPr>
      </p:pic>
      <p:sp>
        <p:nvSpPr>
          <p:cNvPr id="14" name="Freeform 13">
            <a:extLst>
              <a:ext uri="{FF2B5EF4-FFF2-40B4-BE49-F238E27FC236}">
                <a16:creationId xmlns:a16="http://schemas.microsoft.com/office/drawing/2014/main" id="{F375F363-AD44-FBDA-B18C-CA07AC4F7045}"/>
              </a:ext>
            </a:extLst>
          </p:cNvPr>
          <p:cNvSpPr/>
          <p:nvPr userDrawn="1"/>
        </p:nvSpPr>
        <p:spPr>
          <a:xfrm>
            <a:off x="-11207"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35DB1763-2622-7819-C1FA-DF0087CA0DBB}"/>
              </a:ext>
            </a:extLst>
          </p:cNvPr>
          <p:cNvSpPr/>
          <p:nvPr userDrawn="1"/>
        </p:nvSpPr>
        <p:spPr>
          <a:xfrm>
            <a:off x="0" y="4309685"/>
            <a:ext cx="12192000" cy="1143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215516-C779-28AF-9028-291E593307EF}"/>
              </a:ext>
            </a:extLst>
          </p:cNvPr>
          <p:cNvSpPr txBox="1"/>
          <p:nvPr userDrawn="1"/>
        </p:nvSpPr>
        <p:spPr>
          <a:xfrm>
            <a:off x="535711" y="229041"/>
            <a:ext cx="5560288" cy="461665"/>
          </a:xfrm>
          <a:prstGeom prst="rect">
            <a:avLst/>
          </a:prstGeom>
          <a:noFill/>
        </p:spPr>
        <p:txBody>
          <a:bodyPr wrap="square" rtlCol="0">
            <a:spAutoFit/>
          </a:bodyPr>
          <a:lstStyle/>
          <a:p>
            <a:r>
              <a:rPr lang="en-US" sz="2400" b="1" i="0">
                <a:latin typeface="Mercury Display Bold" pitchFamily="2" charset="0"/>
              </a:rPr>
              <a:t>Awards &amp; Recognitions</a:t>
            </a:r>
          </a:p>
        </p:txBody>
      </p:sp>
      <p:cxnSp>
        <p:nvCxnSpPr>
          <p:cNvPr id="4" name="Straight Connector 3">
            <a:extLst>
              <a:ext uri="{FF2B5EF4-FFF2-40B4-BE49-F238E27FC236}">
                <a16:creationId xmlns:a16="http://schemas.microsoft.com/office/drawing/2014/main" id="{8295BDFA-7197-FE9D-81C6-B2DD4BC63758}"/>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55766B2-84AE-909E-788B-1855DBFCA2D0}"/>
              </a:ext>
            </a:extLst>
          </p:cNvPr>
          <p:cNvPicPr>
            <a:picLocks noChangeAspect="1"/>
          </p:cNvPicPr>
          <p:nvPr userDrawn="1"/>
        </p:nvPicPr>
        <p:blipFill>
          <a:blip r:embed="rId3"/>
          <a:srcRect/>
          <a:stretch/>
        </p:blipFill>
        <p:spPr>
          <a:xfrm>
            <a:off x="4102810" y="4172437"/>
            <a:ext cx="4015745" cy="1417496"/>
          </a:xfrm>
          <a:prstGeom prst="rect">
            <a:avLst/>
          </a:prstGeom>
          <a:effectLst/>
        </p:spPr>
      </p:pic>
      <p:pic>
        <p:nvPicPr>
          <p:cNvPr id="13" name="Picture 12">
            <a:extLst>
              <a:ext uri="{FF2B5EF4-FFF2-40B4-BE49-F238E27FC236}">
                <a16:creationId xmlns:a16="http://schemas.microsoft.com/office/drawing/2014/main" id="{70DC4E52-0D00-7453-B3C8-011C165E84D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4555" y="1214977"/>
            <a:ext cx="3785979" cy="1905609"/>
          </a:xfrm>
          <a:prstGeom prst="rect">
            <a:avLst/>
          </a:prstGeom>
          <a:effectLst/>
        </p:spPr>
      </p:pic>
      <p:grpSp>
        <p:nvGrpSpPr>
          <p:cNvPr id="11" name="Group 10">
            <a:extLst>
              <a:ext uri="{FF2B5EF4-FFF2-40B4-BE49-F238E27FC236}">
                <a16:creationId xmlns:a16="http://schemas.microsoft.com/office/drawing/2014/main" id="{9490F0F4-56C1-9360-5FE5-01264FDF5218}"/>
              </a:ext>
            </a:extLst>
          </p:cNvPr>
          <p:cNvGrpSpPr/>
          <p:nvPr userDrawn="1"/>
        </p:nvGrpSpPr>
        <p:grpSpPr>
          <a:xfrm>
            <a:off x="8569805" y="3796281"/>
            <a:ext cx="2345011" cy="2169809"/>
            <a:chOff x="8541069" y="3742104"/>
            <a:chExt cx="2345011" cy="2169809"/>
          </a:xfrm>
        </p:grpSpPr>
        <p:sp>
          <p:nvSpPr>
            <p:cNvPr id="27" name="Oval 26">
              <a:extLst>
                <a:ext uri="{FF2B5EF4-FFF2-40B4-BE49-F238E27FC236}">
                  <a16:creationId xmlns:a16="http://schemas.microsoft.com/office/drawing/2014/main" id="{5B77FC33-A395-886C-E3ED-9A6E8073C2C3}"/>
                </a:ext>
              </a:extLst>
            </p:cNvPr>
            <p:cNvSpPr/>
            <p:nvPr userDrawn="1"/>
          </p:nvSpPr>
          <p:spPr>
            <a:xfrm>
              <a:off x="8605445" y="3782918"/>
              <a:ext cx="2216258" cy="2067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4ACE44A7-5483-96DA-D6E2-13176919DD90}"/>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8541069" y="3742104"/>
              <a:ext cx="2345011" cy="2169809"/>
            </a:xfrm>
            <a:prstGeom prst="rect">
              <a:avLst/>
            </a:prstGeom>
          </p:spPr>
        </p:pic>
      </p:grpSp>
      <p:grpSp>
        <p:nvGrpSpPr>
          <p:cNvPr id="2" name="Group 1">
            <a:extLst>
              <a:ext uri="{FF2B5EF4-FFF2-40B4-BE49-F238E27FC236}">
                <a16:creationId xmlns:a16="http://schemas.microsoft.com/office/drawing/2014/main" id="{5867D9E6-B66A-B4F6-2D93-94B92BF59AC4}"/>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F45F1453-CAEE-1AC0-DBB5-623C298B4FE2}"/>
                </a:ext>
              </a:extLst>
            </p:cNvPr>
            <p:cNvGrpSpPr/>
            <p:nvPr userDrawn="1"/>
          </p:nvGrpSpPr>
          <p:grpSpPr>
            <a:xfrm>
              <a:off x="8181026" y="6420103"/>
              <a:ext cx="3531858" cy="215444"/>
              <a:chOff x="8181025" y="6420079"/>
              <a:chExt cx="3531857" cy="215443"/>
            </a:xfrm>
          </p:grpSpPr>
          <p:sp>
            <p:nvSpPr>
              <p:cNvPr id="7" name="Rectangle 6">
                <a:extLst>
                  <a:ext uri="{FF2B5EF4-FFF2-40B4-BE49-F238E27FC236}">
                    <a16:creationId xmlns:a16="http://schemas.microsoft.com/office/drawing/2014/main" id="{3B2E724D-A294-A830-7ABA-1465B1E39705}"/>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9" name="Rectangle 8">
                <a:extLst>
                  <a:ext uri="{FF2B5EF4-FFF2-40B4-BE49-F238E27FC236}">
                    <a16:creationId xmlns:a16="http://schemas.microsoft.com/office/drawing/2014/main" id="{8209B60F-B795-283D-FA00-BBE75E2CB201}"/>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6" name="Straight Connector 5">
              <a:extLst>
                <a:ext uri="{FF2B5EF4-FFF2-40B4-BE49-F238E27FC236}">
                  <a16:creationId xmlns:a16="http://schemas.microsoft.com/office/drawing/2014/main" id="{4EC71FBD-AF58-46A5-0C78-AA934EC0D46F}"/>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B9D6B0FE-9BD6-798B-9D40-BA69F683DCE6}"/>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325039" y="3708680"/>
            <a:ext cx="2345010" cy="2345010"/>
          </a:xfrm>
          <a:prstGeom prst="rect">
            <a:avLst/>
          </a:prstGeom>
        </p:spPr>
      </p:pic>
      <p:pic>
        <p:nvPicPr>
          <p:cNvPr id="8" name="Picture 7">
            <a:extLst>
              <a:ext uri="{FF2B5EF4-FFF2-40B4-BE49-F238E27FC236}">
                <a16:creationId xmlns:a16="http://schemas.microsoft.com/office/drawing/2014/main" id="{66DE2E67-AC48-43C7-4792-C588B87AF5ED}"/>
              </a:ext>
            </a:extLst>
          </p:cNvPr>
          <p:cNvPicPr>
            <a:picLocks noChangeAspect="1"/>
          </p:cNvPicPr>
          <p:nvPr userDrawn="1"/>
        </p:nvPicPr>
        <p:blipFill>
          <a:blip r:embed="rId7"/>
          <a:stretch>
            <a:fillRect/>
          </a:stretch>
        </p:blipFill>
        <p:spPr>
          <a:xfrm>
            <a:off x="4724084" y="1224824"/>
            <a:ext cx="2844589" cy="1885915"/>
          </a:xfrm>
          <a:prstGeom prst="rect">
            <a:avLst/>
          </a:prstGeom>
        </p:spPr>
      </p:pic>
    </p:spTree>
    <p:extLst>
      <p:ext uri="{BB962C8B-B14F-4D97-AF65-F5344CB8AC3E}">
        <p14:creationId xmlns:p14="http://schemas.microsoft.com/office/powerpoint/2010/main" val="2067951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SO Certifica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21EF8F-BA96-7C98-9F3F-F8383CC2EA22}"/>
              </a:ext>
            </a:extLst>
          </p:cNvPr>
          <p:cNvSpPr/>
          <p:nvPr userDrawn="1"/>
        </p:nvSpPr>
        <p:spPr>
          <a:xfrm>
            <a:off x="20858" y="910607"/>
            <a:ext cx="12171135" cy="35953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215516-C779-28AF-9028-291E593307EF}"/>
              </a:ext>
            </a:extLst>
          </p:cNvPr>
          <p:cNvSpPr txBox="1"/>
          <p:nvPr userDrawn="1"/>
        </p:nvSpPr>
        <p:spPr>
          <a:xfrm>
            <a:off x="535710" y="229041"/>
            <a:ext cx="9105245" cy="446611"/>
          </a:xfrm>
          <a:prstGeom prst="rect">
            <a:avLst/>
          </a:prstGeom>
          <a:noFill/>
        </p:spPr>
        <p:txBody>
          <a:bodyPr wrap="squar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1" i="0">
                <a:latin typeface="Mercury Display Bold" pitchFamily="2" charset="0"/>
              </a:rPr>
              <a:t>ISO Certifications – A Commitment To Excellence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400" b="1" i="0">
              <a:latin typeface="Mercury Display Bold" pitchFamily="2" charset="0"/>
            </a:endParaRPr>
          </a:p>
        </p:txBody>
      </p:sp>
      <p:cxnSp>
        <p:nvCxnSpPr>
          <p:cNvPr id="4" name="Straight Connector 3">
            <a:extLst>
              <a:ext uri="{FF2B5EF4-FFF2-40B4-BE49-F238E27FC236}">
                <a16:creationId xmlns:a16="http://schemas.microsoft.com/office/drawing/2014/main" id="{8295BDFA-7197-FE9D-81C6-B2DD4BC63758}"/>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048A124-4658-6930-198F-9A1A104C94B8}"/>
              </a:ext>
            </a:extLst>
          </p:cNvPr>
          <p:cNvSpPr txBox="1"/>
          <p:nvPr userDrawn="1"/>
        </p:nvSpPr>
        <p:spPr>
          <a:xfrm>
            <a:off x="471973" y="917790"/>
            <a:ext cx="11110426" cy="1727905"/>
          </a:xfrm>
          <a:prstGeom prst="rect">
            <a:avLst/>
          </a:prstGeom>
          <a:noFill/>
        </p:spPr>
        <p:txBody>
          <a:bodyPr wrap="square" lIns="182880" rIns="91440">
            <a:noAutofit/>
          </a:bodyPr>
          <a:lstStyle/>
          <a:p>
            <a:pPr algn="l" fontAlgn="base">
              <a:lnSpc>
                <a:spcPct val="200000"/>
              </a:lnSpc>
            </a:pPr>
            <a:r>
              <a:rPr lang="en-US" sz="1400" b="0" i="0">
                <a:solidFill>
                  <a:schemeClr val="tx1">
                    <a:lumMod val="75000"/>
                    <a:lumOff val="25000"/>
                  </a:schemeClr>
                </a:solidFill>
                <a:effectLst/>
                <a:latin typeface="Graphik Regular" panose="020B0503030202060203" pitchFamily="34" charset="0"/>
              </a:rPr>
              <a:t>The International Standards Organization (ISO) is an independent, non-governmental international organization whose members are the national standards bodies in 167 different countries. Experts share knowledge and develop international standards that include industry best practices for achieving objectives. AArete is proud to hold three certifications from ISO. These certifications represent AArete’s commitment to quality, data and IT security, and regulatory compliance.</a:t>
            </a:r>
          </a:p>
        </p:txBody>
      </p:sp>
      <p:sp>
        <p:nvSpPr>
          <p:cNvPr id="8" name="Freeform 7">
            <a:extLst>
              <a:ext uri="{FF2B5EF4-FFF2-40B4-BE49-F238E27FC236}">
                <a16:creationId xmlns:a16="http://schemas.microsoft.com/office/drawing/2014/main" id="{3EBB4DB4-6EAE-98DE-2917-0F1C5D7B97DF}"/>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 name="Group 32">
            <a:extLst>
              <a:ext uri="{FF2B5EF4-FFF2-40B4-BE49-F238E27FC236}">
                <a16:creationId xmlns:a16="http://schemas.microsoft.com/office/drawing/2014/main" id="{677A27BF-F21F-C329-A49A-D5508F9D2C4C}"/>
              </a:ext>
            </a:extLst>
          </p:cNvPr>
          <p:cNvGrpSpPr/>
          <p:nvPr userDrawn="1"/>
        </p:nvGrpSpPr>
        <p:grpSpPr>
          <a:xfrm>
            <a:off x="609600" y="3057689"/>
            <a:ext cx="10972799" cy="3005177"/>
            <a:chOff x="609600" y="2525037"/>
            <a:chExt cx="10972799" cy="3005177"/>
          </a:xfrm>
          <a:effectLst/>
        </p:grpSpPr>
        <p:grpSp>
          <p:nvGrpSpPr>
            <p:cNvPr id="32" name="Group 31">
              <a:extLst>
                <a:ext uri="{FF2B5EF4-FFF2-40B4-BE49-F238E27FC236}">
                  <a16:creationId xmlns:a16="http://schemas.microsoft.com/office/drawing/2014/main" id="{169ADCD4-0662-1A75-F342-1E1D39A4DE98}"/>
                </a:ext>
              </a:extLst>
            </p:cNvPr>
            <p:cNvGrpSpPr/>
            <p:nvPr userDrawn="1"/>
          </p:nvGrpSpPr>
          <p:grpSpPr>
            <a:xfrm>
              <a:off x="609600" y="2525037"/>
              <a:ext cx="3250849" cy="3005177"/>
              <a:chOff x="609600" y="2525037"/>
              <a:chExt cx="3250849" cy="3005177"/>
            </a:xfrm>
          </p:grpSpPr>
          <p:pic>
            <p:nvPicPr>
              <p:cNvPr id="29" name="Picture 28">
                <a:extLst>
                  <a:ext uri="{FF2B5EF4-FFF2-40B4-BE49-F238E27FC236}">
                    <a16:creationId xmlns:a16="http://schemas.microsoft.com/office/drawing/2014/main" id="{1F423137-3E02-BDC3-1D40-57C9E205117F}"/>
                  </a:ext>
                </a:extLst>
              </p:cNvPr>
              <p:cNvPicPr>
                <a:picLocks noChangeAspect="1"/>
              </p:cNvPicPr>
              <p:nvPr userDrawn="1"/>
            </p:nvPicPr>
            <p:blipFill>
              <a:blip r:embed="rId2"/>
              <a:srcRect/>
              <a:stretch/>
            </p:blipFill>
            <p:spPr>
              <a:xfrm>
                <a:off x="777443" y="2525037"/>
                <a:ext cx="2915696" cy="2257542"/>
              </a:xfrm>
              <a:prstGeom prst="rect">
                <a:avLst/>
              </a:prstGeom>
              <a:effectLst/>
            </p:spPr>
          </p:pic>
          <p:sp>
            <p:nvSpPr>
              <p:cNvPr id="19" name="TextBox 18">
                <a:extLst>
                  <a:ext uri="{FF2B5EF4-FFF2-40B4-BE49-F238E27FC236}">
                    <a16:creationId xmlns:a16="http://schemas.microsoft.com/office/drawing/2014/main" id="{375CC82F-FD25-D81E-93E9-841F52DB6C6C}"/>
                  </a:ext>
                </a:extLst>
              </p:cNvPr>
              <p:cNvSpPr txBox="1"/>
              <p:nvPr userDrawn="1"/>
            </p:nvSpPr>
            <p:spPr>
              <a:xfrm>
                <a:off x="609600" y="4883883"/>
                <a:ext cx="3250849" cy="646331"/>
              </a:xfrm>
              <a:prstGeom prst="rect">
                <a:avLst/>
              </a:prstGeom>
              <a:noFill/>
            </p:spPr>
            <p:txBody>
              <a:bodyPr wrap="square">
                <a:spAutoFit/>
              </a:bodyPr>
              <a:lstStyle/>
              <a:p>
                <a:pPr algn="ctr"/>
                <a:r>
                  <a:rPr lang="en-US" sz="1800" b="0" i="0">
                    <a:solidFill>
                      <a:srgbClr val="333333"/>
                    </a:solidFill>
                    <a:effectLst/>
                    <a:latin typeface="Graphik Medium" panose="020B0503030202060203" pitchFamily="34" charset="0"/>
                  </a:rPr>
                  <a:t>QUALITY</a:t>
                </a:r>
                <a:br>
                  <a:rPr lang="en-US" sz="1800" b="0" i="0">
                    <a:solidFill>
                      <a:srgbClr val="333333"/>
                    </a:solidFill>
                    <a:effectLst/>
                    <a:latin typeface="Graphik Medium" panose="020B0503030202060203" pitchFamily="34" charset="0"/>
                  </a:rPr>
                </a:br>
                <a:r>
                  <a:rPr lang="en-US" sz="1800" b="0" i="0">
                    <a:solidFill>
                      <a:srgbClr val="333333"/>
                    </a:solidFill>
                    <a:effectLst/>
                    <a:latin typeface="Graphik Medium" panose="020B0503030202060203" pitchFamily="34" charset="0"/>
                  </a:rPr>
                  <a:t>MANAGEMENT SYSTEMS</a:t>
                </a:r>
                <a:endParaRPr lang="en-US" sz="1800" b="0" i="0">
                  <a:latin typeface="Graphik Medium" panose="020B0503030202060203" pitchFamily="34" charset="0"/>
                </a:endParaRPr>
              </a:p>
            </p:txBody>
          </p:sp>
        </p:grpSp>
        <p:grpSp>
          <p:nvGrpSpPr>
            <p:cNvPr id="31" name="Group 30">
              <a:extLst>
                <a:ext uri="{FF2B5EF4-FFF2-40B4-BE49-F238E27FC236}">
                  <a16:creationId xmlns:a16="http://schemas.microsoft.com/office/drawing/2014/main" id="{0BFC63C7-F61B-1068-A9A4-978B5CC19BFB}"/>
                </a:ext>
              </a:extLst>
            </p:cNvPr>
            <p:cNvGrpSpPr/>
            <p:nvPr userDrawn="1"/>
          </p:nvGrpSpPr>
          <p:grpSpPr>
            <a:xfrm>
              <a:off x="4470308" y="2525037"/>
              <a:ext cx="3251382" cy="3005177"/>
              <a:chOff x="4470308" y="2525037"/>
              <a:chExt cx="3251382" cy="3005177"/>
            </a:xfrm>
          </p:grpSpPr>
          <p:pic>
            <p:nvPicPr>
              <p:cNvPr id="27" name="Picture 26">
                <a:extLst>
                  <a:ext uri="{FF2B5EF4-FFF2-40B4-BE49-F238E27FC236}">
                    <a16:creationId xmlns:a16="http://schemas.microsoft.com/office/drawing/2014/main" id="{89737CF4-CC5C-DD1D-C573-7E102392EBEE}"/>
                  </a:ext>
                </a:extLst>
              </p:cNvPr>
              <p:cNvPicPr>
                <a:picLocks noChangeAspect="1"/>
              </p:cNvPicPr>
              <p:nvPr userDrawn="1"/>
            </p:nvPicPr>
            <p:blipFill>
              <a:blip r:embed="rId3"/>
              <a:srcRect/>
              <a:stretch/>
            </p:blipFill>
            <p:spPr>
              <a:xfrm>
                <a:off x="4642707" y="2525037"/>
                <a:ext cx="2906585" cy="2257542"/>
              </a:xfrm>
              <a:prstGeom prst="rect">
                <a:avLst/>
              </a:prstGeom>
              <a:effectLst/>
            </p:spPr>
          </p:pic>
          <p:sp>
            <p:nvSpPr>
              <p:cNvPr id="21" name="TextBox 20">
                <a:extLst>
                  <a:ext uri="{FF2B5EF4-FFF2-40B4-BE49-F238E27FC236}">
                    <a16:creationId xmlns:a16="http://schemas.microsoft.com/office/drawing/2014/main" id="{745E64E6-1F86-5749-962D-12EE3AF2E5B6}"/>
                  </a:ext>
                </a:extLst>
              </p:cNvPr>
              <p:cNvSpPr txBox="1"/>
              <p:nvPr userDrawn="1"/>
            </p:nvSpPr>
            <p:spPr>
              <a:xfrm>
                <a:off x="4470308" y="4883883"/>
                <a:ext cx="3251382" cy="646331"/>
              </a:xfrm>
              <a:prstGeom prst="rect">
                <a:avLst/>
              </a:prstGeom>
              <a:noFill/>
            </p:spPr>
            <p:txBody>
              <a:bodyPr wrap="square">
                <a:spAutoFit/>
              </a:bodyPr>
              <a:lstStyle/>
              <a:p>
                <a:pPr algn="ctr"/>
                <a:r>
                  <a:rPr lang="en-US" sz="1800" b="0" i="0">
                    <a:solidFill>
                      <a:srgbClr val="333333"/>
                    </a:solidFill>
                    <a:effectLst/>
                    <a:latin typeface="Graphik Medium" panose="020B0503030202060203" pitchFamily="34" charset="0"/>
                  </a:rPr>
                  <a:t>INFORMATION SECURITY</a:t>
                </a:r>
                <a:br>
                  <a:rPr lang="en-US" sz="1800" b="0" i="0">
                    <a:solidFill>
                      <a:srgbClr val="333333"/>
                    </a:solidFill>
                    <a:effectLst/>
                    <a:latin typeface="Graphik Medium" panose="020B0503030202060203" pitchFamily="34" charset="0"/>
                  </a:rPr>
                </a:br>
                <a:r>
                  <a:rPr lang="en-US" sz="1800" b="0" i="0">
                    <a:solidFill>
                      <a:srgbClr val="333333"/>
                    </a:solidFill>
                    <a:effectLst/>
                    <a:latin typeface="Graphik Medium" panose="020B0503030202060203" pitchFamily="34" charset="0"/>
                  </a:rPr>
                  <a:t>MANAGEMENT SYSTEM</a:t>
                </a:r>
                <a:endParaRPr lang="en-US" sz="1800" b="0" i="0">
                  <a:latin typeface="Graphik Medium" panose="020B0503030202060203" pitchFamily="34" charset="0"/>
                </a:endParaRPr>
              </a:p>
            </p:txBody>
          </p:sp>
        </p:grpSp>
        <p:grpSp>
          <p:nvGrpSpPr>
            <p:cNvPr id="30" name="Group 29">
              <a:extLst>
                <a:ext uri="{FF2B5EF4-FFF2-40B4-BE49-F238E27FC236}">
                  <a16:creationId xmlns:a16="http://schemas.microsoft.com/office/drawing/2014/main" id="{437D74FB-6691-67C9-33DC-33FC409D1BE4}"/>
                </a:ext>
              </a:extLst>
            </p:cNvPr>
            <p:cNvGrpSpPr/>
            <p:nvPr userDrawn="1"/>
          </p:nvGrpSpPr>
          <p:grpSpPr>
            <a:xfrm>
              <a:off x="8331018" y="2525037"/>
              <a:ext cx="3251381" cy="3005177"/>
              <a:chOff x="8331018" y="2525037"/>
              <a:chExt cx="3251381" cy="3005177"/>
            </a:xfrm>
          </p:grpSpPr>
          <p:pic>
            <p:nvPicPr>
              <p:cNvPr id="25" name="Picture 24">
                <a:extLst>
                  <a:ext uri="{FF2B5EF4-FFF2-40B4-BE49-F238E27FC236}">
                    <a16:creationId xmlns:a16="http://schemas.microsoft.com/office/drawing/2014/main" id="{10AB1FCF-D6DB-FECF-DCF8-6A4C68655F92}"/>
                  </a:ext>
                </a:extLst>
              </p:cNvPr>
              <p:cNvPicPr>
                <a:picLocks noChangeAspect="1"/>
              </p:cNvPicPr>
              <p:nvPr userDrawn="1"/>
            </p:nvPicPr>
            <p:blipFill>
              <a:blip r:embed="rId4"/>
              <a:srcRect/>
              <a:stretch/>
            </p:blipFill>
            <p:spPr>
              <a:xfrm>
                <a:off x="8494276" y="2525037"/>
                <a:ext cx="2924865" cy="2257542"/>
              </a:xfrm>
              <a:prstGeom prst="rect">
                <a:avLst/>
              </a:prstGeom>
              <a:effectLst/>
            </p:spPr>
          </p:pic>
          <p:sp>
            <p:nvSpPr>
              <p:cNvPr id="23" name="TextBox 22">
                <a:extLst>
                  <a:ext uri="{FF2B5EF4-FFF2-40B4-BE49-F238E27FC236}">
                    <a16:creationId xmlns:a16="http://schemas.microsoft.com/office/drawing/2014/main" id="{B2451616-7D68-D6DB-D745-5CF7002EB58A}"/>
                  </a:ext>
                </a:extLst>
              </p:cNvPr>
              <p:cNvSpPr txBox="1"/>
              <p:nvPr userDrawn="1"/>
            </p:nvSpPr>
            <p:spPr>
              <a:xfrm>
                <a:off x="8331018" y="4883883"/>
                <a:ext cx="3251381" cy="646331"/>
              </a:xfrm>
              <a:prstGeom prst="rect">
                <a:avLst/>
              </a:prstGeom>
              <a:noFill/>
            </p:spPr>
            <p:txBody>
              <a:bodyPr wrap="square">
                <a:spAutoFit/>
              </a:bodyPr>
              <a:lstStyle/>
              <a:p>
                <a:pPr algn="ctr"/>
                <a:r>
                  <a:rPr lang="en-US" sz="1800" b="0" i="0">
                    <a:solidFill>
                      <a:srgbClr val="333333"/>
                    </a:solidFill>
                    <a:effectLst/>
                    <a:latin typeface="Graphik Medium" panose="020B0503030202060203" pitchFamily="34" charset="0"/>
                  </a:rPr>
                  <a:t>SERVICE</a:t>
                </a:r>
                <a:br>
                  <a:rPr lang="en-US" sz="1800" b="0" i="0">
                    <a:solidFill>
                      <a:srgbClr val="333333"/>
                    </a:solidFill>
                    <a:effectLst/>
                    <a:latin typeface="Graphik Medium" panose="020B0503030202060203" pitchFamily="34" charset="0"/>
                  </a:rPr>
                </a:br>
                <a:r>
                  <a:rPr lang="en-US" sz="1800" b="0" i="0">
                    <a:solidFill>
                      <a:srgbClr val="333333"/>
                    </a:solidFill>
                    <a:effectLst/>
                    <a:latin typeface="Graphik Medium" panose="020B0503030202060203" pitchFamily="34" charset="0"/>
                  </a:rPr>
                  <a:t>MANAGEMENT SYSTEM</a:t>
                </a:r>
                <a:endParaRPr lang="en-US" sz="1800" b="0" i="0">
                  <a:latin typeface="Graphik Medium" panose="020B0503030202060203" pitchFamily="34" charset="0"/>
                </a:endParaRPr>
              </a:p>
            </p:txBody>
          </p:sp>
        </p:grpSp>
      </p:grpSp>
      <p:sp>
        <p:nvSpPr>
          <p:cNvPr id="35" name="Slide Number Placeholder 5">
            <a:extLst>
              <a:ext uri="{FF2B5EF4-FFF2-40B4-BE49-F238E27FC236}">
                <a16:creationId xmlns:a16="http://schemas.microsoft.com/office/drawing/2014/main" id="{5E3D47C7-6469-6DBE-4951-4B037B94F034}"/>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2EA7EAAE-AA7F-9BB3-F260-2E86656654DD}"/>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7F497114-2581-625C-633C-5825C4438059}"/>
                </a:ext>
              </a:extLst>
            </p:cNvPr>
            <p:cNvGrpSpPr/>
            <p:nvPr userDrawn="1"/>
          </p:nvGrpSpPr>
          <p:grpSpPr>
            <a:xfrm>
              <a:off x="8181026" y="6420103"/>
              <a:ext cx="3531858" cy="215444"/>
              <a:chOff x="8181025" y="6420079"/>
              <a:chExt cx="3531857" cy="215443"/>
            </a:xfrm>
          </p:grpSpPr>
          <p:sp>
            <p:nvSpPr>
              <p:cNvPr id="15" name="Rectangle 14">
                <a:extLst>
                  <a:ext uri="{FF2B5EF4-FFF2-40B4-BE49-F238E27FC236}">
                    <a16:creationId xmlns:a16="http://schemas.microsoft.com/office/drawing/2014/main" id="{41ABBE67-52BE-E54E-1F9A-F7F6E60DA1EB}"/>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6" name="Rectangle 15">
                <a:extLst>
                  <a:ext uri="{FF2B5EF4-FFF2-40B4-BE49-F238E27FC236}">
                    <a16:creationId xmlns:a16="http://schemas.microsoft.com/office/drawing/2014/main" id="{993E5AB4-8F50-92BA-500E-0EFE78200406}"/>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4" name="Straight Connector 13">
              <a:extLst>
                <a:ext uri="{FF2B5EF4-FFF2-40B4-BE49-F238E27FC236}">
                  <a16:creationId xmlns:a16="http://schemas.microsoft.com/office/drawing/2014/main" id="{25930758-B198-105D-8353-15CEAF002176}"/>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567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4" name="Picture 23" descr="CPU with binary numbers and blueprint">
            <a:extLst>
              <a:ext uri="{FF2B5EF4-FFF2-40B4-BE49-F238E27FC236}">
                <a16:creationId xmlns:a16="http://schemas.microsoft.com/office/drawing/2014/main" id="{1AF36824-1329-A325-34F0-C9723D82CE9E}"/>
              </a:ext>
            </a:extLst>
          </p:cNvPr>
          <p:cNvPicPr>
            <a:picLocks noChangeAspect="1"/>
          </p:cNvPicPr>
          <p:nvPr userDrawn="1"/>
        </p:nvPicPr>
        <p:blipFill>
          <a:blip r:embed="rId2" cstate="screen">
            <a:alphaModFix amt="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22EBB1A-F919-B59D-54AA-F5DEFD02A9E5}"/>
              </a:ext>
            </a:extLst>
          </p:cNvPr>
          <p:cNvSpPr/>
          <p:nvPr userDrawn="1"/>
        </p:nvSpPr>
        <p:spPr>
          <a:xfrm>
            <a:off x="0" y="1792945"/>
            <a:ext cx="12192000" cy="3272109"/>
          </a:xfrm>
          <a:prstGeom prst="rect">
            <a:avLst/>
          </a:prstGeom>
          <a:solidFill>
            <a:schemeClr val="bg1">
              <a:alpha val="746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111734-00B5-1883-E902-B414D1AAC3DF}"/>
              </a:ext>
            </a:extLst>
          </p:cNvPr>
          <p:cNvSpPr txBox="1"/>
          <p:nvPr userDrawn="1"/>
        </p:nvSpPr>
        <p:spPr>
          <a:xfrm>
            <a:off x="535710" y="229041"/>
            <a:ext cx="9105245" cy="446611"/>
          </a:xfrm>
          <a:prstGeom prst="rect">
            <a:avLst/>
          </a:prstGeom>
          <a:noFill/>
        </p:spPr>
        <p:txBody>
          <a:bodyPr wrap="squar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1" i="0">
                <a:solidFill>
                  <a:schemeClr val="tx2"/>
                </a:solidFill>
                <a:latin typeface="Mercury Display Bold" pitchFamily="2" charset="0"/>
              </a:rPr>
              <a:t>HITRUST Certification</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2400" b="1" i="0">
              <a:solidFill>
                <a:schemeClr val="tx2"/>
              </a:solidFill>
              <a:latin typeface="Mercury Display Bold" pitchFamily="2" charset="0"/>
            </a:endParaRPr>
          </a:p>
        </p:txBody>
      </p:sp>
      <p:cxnSp>
        <p:nvCxnSpPr>
          <p:cNvPr id="4" name="Straight Connector 3">
            <a:extLst>
              <a:ext uri="{FF2B5EF4-FFF2-40B4-BE49-F238E27FC236}">
                <a16:creationId xmlns:a16="http://schemas.microsoft.com/office/drawing/2014/main" id="{AC0C9B7C-5647-EB01-6305-D70AFB3B93E5}"/>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A072D45F-CCB9-872C-D47D-B8D7E24716AF}"/>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solidFill>
                  <a:schemeClr val="tx2"/>
                </a:solidFill>
              </a:rPr>
              <a:pPr/>
              <a:t>‹#›</a:t>
            </a:fld>
            <a:endParaRPr lang="en-US">
              <a:solidFill>
                <a:schemeClr val="tx2"/>
              </a:solidFill>
            </a:endParaRPr>
          </a:p>
        </p:txBody>
      </p:sp>
      <p:grpSp>
        <p:nvGrpSpPr>
          <p:cNvPr id="6" name="Group 5">
            <a:extLst>
              <a:ext uri="{FF2B5EF4-FFF2-40B4-BE49-F238E27FC236}">
                <a16:creationId xmlns:a16="http://schemas.microsoft.com/office/drawing/2014/main" id="{13510EB9-7A50-252D-D2A1-65CC6A2430D8}"/>
              </a:ext>
            </a:extLst>
          </p:cNvPr>
          <p:cNvGrpSpPr/>
          <p:nvPr userDrawn="1"/>
        </p:nvGrpSpPr>
        <p:grpSpPr>
          <a:xfrm>
            <a:off x="8181026" y="6375415"/>
            <a:ext cx="3531858" cy="304801"/>
            <a:chOff x="8181026" y="6375415"/>
            <a:chExt cx="3531858" cy="304801"/>
          </a:xfrm>
        </p:grpSpPr>
        <p:grpSp>
          <p:nvGrpSpPr>
            <p:cNvPr id="7" name="Group 6">
              <a:extLst>
                <a:ext uri="{FF2B5EF4-FFF2-40B4-BE49-F238E27FC236}">
                  <a16:creationId xmlns:a16="http://schemas.microsoft.com/office/drawing/2014/main" id="{4F20B625-C3FD-DA22-46E5-758A97B8C3DD}"/>
                </a:ext>
              </a:extLst>
            </p:cNvPr>
            <p:cNvGrpSpPr/>
            <p:nvPr userDrawn="1"/>
          </p:nvGrpSpPr>
          <p:grpSpPr>
            <a:xfrm>
              <a:off x="8181026" y="6420103"/>
              <a:ext cx="3531858" cy="215444"/>
              <a:chOff x="8181025" y="6420079"/>
              <a:chExt cx="3531857" cy="215443"/>
            </a:xfrm>
          </p:grpSpPr>
          <p:sp>
            <p:nvSpPr>
              <p:cNvPr id="9" name="Rectangle 8">
                <a:extLst>
                  <a:ext uri="{FF2B5EF4-FFF2-40B4-BE49-F238E27FC236}">
                    <a16:creationId xmlns:a16="http://schemas.microsoft.com/office/drawing/2014/main" id="{985BB795-3889-79BF-B7A4-C26DCCCEE57C}"/>
                  </a:ext>
                </a:extLst>
              </p:cNvPr>
              <p:cNvSpPr/>
              <p:nvPr userDrawn="1"/>
            </p:nvSpPr>
            <p:spPr>
              <a:xfrm>
                <a:off x="10465425" y="6420079"/>
                <a:ext cx="1247457" cy="215443"/>
              </a:xfrm>
              <a:prstGeom prst="rect">
                <a:avLst/>
              </a:prstGeom>
            </p:spPr>
            <p:txBody>
              <a:bodyPr wrap="none">
                <a:spAutoFit/>
              </a:bodyPr>
              <a:lstStyle/>
              <a:p>
                <a:r>
                  <a:rPr lang="en-US" sz="800" b="0" i="0">
                    <a:solidFill>
                      <a:schemeClr val="tx2"/>
                    </a:solidFill>
                    <a:latin typeface="Graphik Regular" panose="020B0503030202060203" pitchFamily="34" charset="0"/>
                  </a:rPr>
                  <a:t>© AArete, LLC  |  2024</a:t>
                </a:r>
              </a:p>
            </p:txBody>
          </p:sp>
          <p:sp>
            <p:nvSpPr>
              <p:cNvPr id="10" name="Rectangle 9">
                <a:extLst>
                  <a:ext uri="{FF2B5EF4-FFF2-40B4-BE49-F238E27FC236}">
                    <a16:creationId xmlns:a16="http://schemas.microsoft.com/office/drawing/2014/main" id="{4CA70BDB-43E1-E3F7-609B-2511DFE77418}"/>
                  </a:ext>
                </a:extLst>
              </p:cNvPr>
              <p:cNvSpPr/>
              <p:nvPr userDrawn="1"/>
            </p:nvSpPr>
            <p:spPr>
              <a:xfrm>
                <a:off x="8181025" y="6420079"/>
                <a:ext cx="2113079" cy="215443"/>
              </a:xfrm>
              <a:prstGeom prst="rect">
                <a:avLst/>
              </a:prstGeom>
            </p:spPr>
            <p:txBody>
              <a:bodyPr wrap="none">
                <a:spAutoFit/>
              </a:bodyPr>
              <a:lstStyle/>
              <a:p>
                <a:pPr algn="r"/>
                <a:r>
                  <a:rPr lang="en-US" sz="800" b="0" i="0">
                    <a:solidFill>
                      <a:schemeClr val="tx2"/>
                    </a:solidFill>
                    <a:latin typeface="Graphik Regular" panose="020B0503030202060203" pitchFamily="34" charset="0"/>
                  </a:rPr>
                  <a:t>Humanizing Data for Purposeful Change</a:t>
                </a:r>
              </a:p>
            </p:txBody>
          </p:sp>
        </p:grpSp>
        <p:cxnSp>
          <p:nvCxnSpPr>
            <p:cNvPr id="8" name="Straight Connector 7">
              <a:extLst>
                <a:ext uri="{FF2B5EF4-FFF2-40B4-BE49-F238E27FC236}">
                  <a16:creationId xmlns:a16="http://schemas.microsoft.com/office/drawing/2014/main" id="{450000B8-3984-32D4-4731-B42E21D27DBF}"/>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1C60231-841A-DF82-7D7C-1D0D50B88302}"/>
              </a:ext>
            </a:extLst>
          </p:cNvPr>
          <p:cNvSpPr txBox="1"/>
          <p:nvPr userDrawn="1"/>
        </p:nvSpPr>
        <p:spPr>
          <a:xfrm>
            <a:off x="4740814" y="2108061"/>
            <a:ext cx="6841586" cy="2641877"/>
          </a:xfrm>
          <a:prstGeom prst="rect">
            <a:avLst/>
          </a:prstGeom>
          <a:noFill/>
        </p:spPr>
        <p:txBody>
          <a:bodyPr wrap="square">
            <a:spAutoFit/>
          </a:bodyPr>
          <a:lstStyle/>
          <a:p>
            <a:pPr>
              <a:lnSpc>
                <a:spcPct val="150000"/>
              </a:lnSpc>
            </a:pPr>
            <a:r>
              <a:rPr lang="en-US" sz="1400" b="0" i="0">
                <a:solidFill>
                  <a:srgbClr val="222222"/>
                </a:solidFill>
                <a:effectLst/>
                <a:latin typeface="Graphik Regular" panose="020B0503030202060203" pitchFamily="34" charset="0"/>
              </a:rPr>
              <a:t>AArete is pleased to demonstrate to our clients the highest standards for data protection and information security by achieving the rigorous HITRUST Risk-based, 2-year Certification for the information technology infrastructure running within Amazon Web Services (AWS) and Snowflake platforms. This achievement places AArete in an elite group of organizations worldwide that have earned this certification. HITRUST Certification is globally recognized as the gold standard and validation that information security and privacy controls are effective and compliant with various regulations.</a:t>
            </a:r>
            <a:endParaRPr lang="en-US" sz="1400"/>
          </a:p>
        </p:txBody>
      </p:sp>
      <p:pic>
        <p:nvPicPr>
          <p:cNvPr id="13" name="Picture 12">
            <a:extLst>
              <a:ext uri="{FF2B5EF4-FFF2-40B4-BE49-F238E27FC236}">
                <a16:creationId xmlns:a16="http://schemas.microsoft.com/office/drawing/2014/main" id="{F8867734-F567-C54E-5F89-43C504AB535D}"/>
              </a:ext>
            </a:extLst>
          </p:cNvPr>
          <p:cNvPicPr>
            <a:picLocks noChangeAspect="1"/>
          </p:cNvPicPr>
          <p:nvPr userDrawn="1"/>
        </p:nvPicPr>
        <p:blipFill>
          <a:blip r:embed="rId4"/>
          <a:stretch>
            <a:fillRect/>
          </a:stretch>
        </p:blipFill>
        <p:spPr>
          <a:xfrm>
            <a:off x="757647" y="1888346"/>
            <a:ext cx="3822963" cy="3081308"/>
          </a:xfrm>
          <a:prstGeom prst="rect">
            <a:avLst/>
          </a:prstGeom>
          <a:effectLst>
            <a:outerShdw blurRad="190500" dist="127000" dir="2700000" algn="tl" rotWithShape="0">
              <a:prstClr val="black">
                <a:alpha val="20000"/>
              </a:prstClr>
            </a:outerShdw>
          </a:effectLst>
        </p:spPr>
      </p:pic>
    </p:spTree>
    <p:extLst>
      <p:ext uri="{BB962C8B-B14F-4D97-AF65-F5344CB8AC3E}">
        <p14:creationId xmlns:p14="http://schemas.microsoft.com/office/powerpoint/2010/main" val="3584932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wards &amp; Certifications">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A59EB12-4B3A-65D6-27DC-652C1A953F9F}"/>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val="0"/>
              </a:ext>
            </a:extLst>
          </a:blip>
          <a:srcRect t="47281" r="47274"/>
          <a:stretch/>
        </p:blipFill>
        <p:spPr>
          <a:xfrm rot="10800000">
            <a:off x="120383" y="2142361"/>
            <a:ext cx="4716230" cy="4715639"/>
          </a:xfrm>
          <a:prstGeom prst="rect">
            <a:avLst/>
          </a:prstGeom>
        </p:spPr>
      </p:pic>
      <p:pic>
        <p:nvPicPr>
          <p:cNvPr id="30" name="Picture 29">
            <a:extLst>
              <a:ext uri="{FF2B5EF4-FFF2-40B4-BE49-F238E27FC236}">
                <a16:creationId xmlns:a16="http://schemas.microsoft.com/office/drawing/2014/main" id="{0A78828E-9274-C77F-CBA6-DBD6333EC18A}"/>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val="0"/>
              </a:ext>
            </a:extLst>
          </a:blip>
          <a:srcRect t="47281" r="47274"/>
          <a:stretch/>
        </p:blipFill>
        <p:spPr>
          <a:xfrm>
            <a:off x="7475771" y="0"/>
            <a:ext cx="4716230" cy="4715639"/>
          </a:xfrm>
          <a:prstGeom prst="rect">
            <a:avLst/>
          </a:prstGeom>
        </p:spPr>
      </p:pic>
      <p:sp>
        <p:nvSpPr>
          <p:cNvPr id="12" name="TextBox 11">
            <a:extLst>
              <a:ext uri="{FF2B5EF4-FFF2-40B4-BE49-F238E27FC236}">
                <a16:creationId xmlns:a16="http://schemas.microsoft.com/office/drawing/2014/main" id="{01B41DC5-0F9F-9CB5-7E6F-7D25F949D8E3}"/>
              </a:ext>
            </a:extLst>
          </p:cNvPr>
          <p:cNvSpPr txBox="1"/>
          <p:nvPr userDrawn="1"/>
        </p:nvSpPr>
        <p:spPr>
          <a:xfrm>
            <a:off x="1" y="924092"/>
            <a:ext cx="6027658" cy="369332"/>
          </a:xfrm>
          <a:prstGeom prst="rect">
            <a:avLst/>
          </a:prstGeom>
          <a:solidFill>
            <a:schemeClr val="bg1">
              <a:lumMod val="95000"/>
            </a:schemeClr>
          </a:solidFill>
        </p:spPr>
        <p:txBody>
          <a:bodyPr wrap="square" rtlCol="0">
            <a:spAutoFit/>
          </a:bodyPr>
          <a:lstStyle/>
          <a:p>
            <a:pPr algn="ctr"/>
            <a:r>
              <a:rPr lang="en-US" b="1" i="0">
                <a:solidFill>
                  <a:schemeClr val="accent1"/>
                </a:solidFill>
                <a:latin typeface="Graphik Medium" panose="020B0503030202060203" pitchFamily="34" charset="0"/>
              </a:rPr>
              <a:t>AWARDS &amp; RECOGNITIONS</a:t>
            </a:r>
          </a:p>
        </p:txBody>
      </p:sp>
      <p:sp>
        <p:nvSpPr>
          <p:cNvPr id="3" name="TextBox 2">
            <a:extLst>
              <a:ext uri="{FF2B5EF4-FFF2-40B4-BE49-F238E27FC236}">
                <a16:creationId xmlns:a16="http://schemas.microsoft.com/office/drawing/2014/main" id="{81215516-C779-28AF-9028-291E593307EF}"/>
              </a:ext>
            </a:extLst>
          </p:cNvPr>
          <p:cNvSpPr txBox="1"/>
          <p:nvPr userDrawn="1"/>
        </p:nvSpPr>
        <p:spPr>
          <a:xfrm>
            <a:off x="535711" y="229041"/>
            <a:ext cx="3869021" cy="461665"/>
          </a:xfrm>
          <a:prstGeom prst="rect">
            <a:avLst/>
          </a:prstGeom>
          <a:noFill/>
        </p:spPr>
        <p:txBody>
          <a:bodyPr wrap="square" rtlCol="0">
            <a:spAutoFit/>
          </a:bodyPr>
          <a:lstStyle/>
          <a:p>
            <a:r>
              <a:rPr lang="en-US" sz="2400" b="1" i="0">
                <a:latin typeface="Mercury Display Bold" pitchFamily="2" charset="0"/>
              </a:rPr>
              <a:t>Awards &amp; Certification</a:t>
            </a:r>
          </a:p>
        </p:txBody>
      </p:sp>
      <p:cxnSp>
        <p:nvCxnSpPr>
          <p:cNvPr id="4" name="Straight Connector 3">
            <a:extLst>
              <a:ext uri="{FF2B5EF4-FFF2-40B4-BE49-F238E27FC236}">
                <a16:creationId xmlns:a16="http://schemas.microsoft.com/office/drawing/2014/main" id="{8295BDFA-7197-FE9D-81C6-B2DD4BC63758}"/>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C640FE3-CB6C-A0A5-27D1-BFD1122A77A1}"/>
              </a:ext>
            </a:extLst>
          </p:cNvPr>
          <p:cNvGrpSpPr/>
          <p:nvPr userDrawn="1"/>
        </p:nvGrpSpPr>
        <p:grpSpPr>
          <a:xfrm>
            <a:off x="6689676" y="1509064"/>
            <a:ext cx="4892724" cy="4663136"/>
            <a:chOff x="6724888" y="1509064"/>
            <a:chExt cx="4892724" cy="4663136"/>
          </a:xfrm>
        </p:grpSpPr>
        <p:grpSp>
          <p:nvGrpSpPr>
            <p:cNvPr id="21" name="Group 20">
              <a:extLst>
                <a:ext uri="{FF2B5EF4-FFF2-40B4-BE49-F238E27FC236}">
                  <a16:creationId xmlns:a16="http://schemas.microsoft.com/office/drawing/2014/main" id="{192EAC96-F766-6CA3-815B-ABF0350BBC0E}"/>
                </a:ext>
              </a:extLst>
            </p:cNvPr>
            <p:cNvGrpSpPr/>
            <p:nvPr userDrawn="1"/>
          </p:nvGrpSpPr>
          <p:grpSpPr>
            <a:xfrm>
              <a:off x="8045008" y="1509064"/>
              <a:ext cx="2237769" cy="2197662"/>
              <a:chOff x="609601" y="3057689"/>
              <a:chExt cx="3250848" cy="3192583"/>
            </a:xfrm>
          </p:grpSpPr>
          <p:pic>
            <p:nvPicPr>
              <p:cNvPr id="15" name="Picture 14">
                <a:extLst>
                  <a:ext uri="{FF2B5EF4-FFF2-40B4-BE49-F238E27FC236}">
                    <a16:creationId xmlns:a16="http://schemas.microsoft.com/office/drawing/2014/main" id="{EA6899AA-D302-261F-4153-9F8D96DAABEA}"/>
                  </a:ext>
                </a:extLst>
              </p:cNvPr>
              <p:cNvPicPr>
                <a:picLocks noChangeAspect="1"/>
              </p:cNvPicPr>
              <p:nvPr userDrawn="1"/>
            </p:nvPicPr>
            <p:blipFill>
              <a:blip r:embed="rId3"/>
              <a:srcRect/>
              <a:stretch/>
            </p:blipFill>
            <p:spPr>
              <a:xfrm>
                <a:off x="777442" y="3057689"/>
                <a:ext cx="2915697" cy="2257543"/>
              </a:xfrm>
              <a:prstGeom prst="rect">
                <a:avLst/>
              </a:prstGeom>
              <a:effectLst/>
            </p:spPr>
          </p:pic>
          <p:sp>
            <p:nvSpPr>
              <p:cNvPr id="16" name="TextBox 15">
                <a:extLst>
                  <a:ext uri="{FF2B5EF4-FFF2-40B4-BE49-F238E27FC236}">
                    <a16:creationId xmlns:a16="http://schemas.microsoft.com/office/drawing/2014/main" id="{487465A0-102F-CE93-CEE6-F5FAA9EC07BA}"/>
                  </a:ext>
                </a:extLst>
              </p:cNvPr>
              <p:cNvSpPr txBox="1"/>
              <p:nvPr userDrawn="1"/>
            </p:nvSpPr>
            <p:spPr>
              <a:xfrm>
                <a:off x="609601" y="5579603"/>
                <a:ext cx="3250848" cy="670669"/>
              </a:xfrm>
              <a:prstGeom prst="rect">
                <a:avLst/>
              </a:prstGeom>
              <a:noFill/>
            </p:spPr>
            <p:txBody>
              <a:bodyPr wrap="square">
                <a:spAutoFit/>
              </a:bodyPr>
              <a:lstStyle/>
              <a:p>
                <a:pPr algn="ctr"/>
                <a:r>
                  <a:rPr lang="en-US" sz="1200" b="0" i="0">
                    <a:solidFill>
                      <a:srgbClr val="333333"/>
                    </a:solidFill>
                    <a:effectLst/>
                    <a:latin typeface="Graphik Medium" panose="020B0503030202060203" pitchFamily="34" charset="0"/>
                  </a:rPr>
                  <a:t>QUALITY </a:t>
                </a:r>
              </a:p>
              <a:p>
                <a:pPr algn="ctr"/>
                <a:r>
                  <a:rPr lang="en-US" sz="1200" b="0" i="0">
                    <a:solidFill>
                      <a:srgbClr val="333333"/>
                    </a:solidFill>
                    <a:effectLst/>
                    <a:latin typeface="Graphik Medium" panose="020B0503030202060203" pitchFamily="34" charset="0"/>
                  </a:rPr>
                  <a:t>MANAGEMENT SYSTEMS</a:t>
                </a:r>
                <a:endParaRPr lang="en-US" sz="1200" b="0" i="0">
                  <a:latin typeface="Graphik Medium" panose="020B0503030202060203" pitchFamily="34" charset="0"/>
                </a:endParaRPr>
              </a:p>
            </p:txBody>
          </p:sp>
        </p:grpSp>
        <p:grpSp>
          <p:nvGrpSpPr>
            <p:cNvPr id="34" name="Group 33">
              <a:extLst>
                <a:ext uri="{FF2B5EF4-FFF2-40B4-BE49-F238E27FC236}">
                  <a16:creationId xmlns:a16="http://schemas.microsoft.com/office/drawing/2014/main" id="{165ADF1D-A4B5-9BF5-CCCB-FE5A5A445668}"/>
                </a:ext>
              </a:extLst>
            </p:cNvPr>
            <p:cNvGrpSpPr/>
            <p:nvPr userDrawn="1"/>
          </p:nvGrpSpPr>
          <p:grpSpPr>
            <a:xfrm>
              <a:off x="6724888" y="3974539"/>
              <a:ext cx="4892724" cy="2197661"/>
              <a:chOff x="6507913" y="3974539"/>
              <a:chExt cx="4892724" cy="2197661"/>
            </a:xfrm>
          </p:grpSpPr>
          <p:grpSp>
            <p:nvGrpSpPr>
              <p:cNvPr id="22" name="Group 21">
                <a:extLst>
                  <a:ext uri="{FF2B5EF4-FFF2-40B4-BE49-F238E27FC236}">
                    <a16:creationId xmlns:a16="http://schemas.microsoft.com/office/drawing/2014/main" id="{2914E053-587D-3B54-0F25-3D3353977165}"/>
                  </a:ext>
                </a:extLst>
              </p:cNvPr>
              <p:cNvGrpSpPr/>
              <p:nvPr userDrawn="1"/>
            </p:nvGrpSpPr>
            <p:grpSpPr>
              <a:xfrm>
                <a:off x="6507913" y="3974539"/>
                <a:ext cx="2238138" cy="2197661"/>
                <a:chOff x="4470308" y="3057689"/>
                <a:chExt cx="3251382" cy="3192581"/>
              </a:xfrm>
            </p:grpSpPr>
            <p:pic>
              <p:nvPicPr>
                <p:cNvPr id="17" name="Picture 16">
                  <a:extLst>
                    <a:ext uri="{FF2B5EF4-FFF2-40B4-BE49-F238E27FC236}">
                      <a16:creationId xmlns:a16="http://schemas.microsoft.com/office/drawing/2014/main" id="{3D72DD77-4936-88DD-A184-8F7804A160DC}"/>
                    </a:ext>
                  </a:extLst>
                </p:cNvPr>
                <p:cNvPicPr>
                  <a:picLocks noChangeAspect="1"/>
                </p:cNvPicPr>
                <p:nvPr userDrawn="1"/>
              </p:nvPicPr>
              <p:blipFill>
                <a:blip r:embed="rId4"/>
                <a:srcRect/>
                <a:stretch/>
              </p:blipFill>
              <p:spPr>
                <a:xfrm>
                  <a:off x="4642708" y="3057689"/>
                  <a:ext cx="2906584" cy="2257542"/>
                </a:xfrm>
                <a:prstGeom prst="rect">
                  <a:avLst/>
                </a:prstGeom>
                <a:effectLst/>
              </p:spPr>
            </p:pic>
            <p:sp>
              <p:nvSpPr>
                <p:cNvPr id="18" name="TextBox 17">
                  <a:extLst>
                    <a:ext uri="{FF2B5EF4-FFF2-40B4-BE49-F238E27FC236}">
                      <a16:creationId xmlns:a16="http://schemas.microsoft.com/office/drawing/2014/main" id="{9AF41E98-6351-E824-9B46-123B8597888E}"/>
                    </a:ext>
                  </a:extLst>
                </p:cNvPr>
                <p:cNvSpPr txBox="1"/>
                <p:nvPr userDrawn="1"/>
              </p:nvSpPr>
              <p:spPr>
                <a:xfrm>
                  <a:off x="4470308" y="5579601"/>
                  <a:ext cx="3251382" cy="670669"/>
                </a:xfrm>
                <a:prstGeom prst="rect">
                  <a:avLst/>
                </a:prstGeom>
                <a:noFill/>
              </p:spPr>
              <p:txBody>
                <a:bodyPr wrap="square">
                  <a:spAutoFit/>
                </a:bodyPr>
                <a:lstStyle/>
                <a:p>
                  <a:pPr algn="ctr"/>
                  <a:r>
                    <a:rPr lang="en-US" sz="1200" b="0" i="0">
                      <a:solidFill>
                        <a:srgbClr val="333333"/>
                      </a:solidFill>
                      <a:effectLst/>
                      <a:latin typeface="Graphik Medium" panose="020B0503030202060203" pitchFamily="34" charset="0"/>
                    </a:rPr>
                    <a:t>INFORMATION SECURITY</a:t>
                  </a:r>
                  <a:br>
                    <a:rPr lang="en-US" sz="1200" b="0" i="0">
                      <a:solidFill>
                        <a:srgbClr val="333333"/>
                      </a:solidFill>
                      <a:effectLst/>
                      <a:latin typeface="Graphik Medium" panose="020B0503030202060203" pitchFamily="34" charset="0"/>
                    </a:rPr>
                  </a:br>
                  <a:r>
                    <a:rPr lang="en-US" sz="1200" b="0" i="0">
                      <a:solidFill>
                        <a:srgbClr val="333333"/>
                      </a:solidFill>
                      <a:effectLst/>
                      <a:latin typeface="Graphik Medium" panose="020B0503030202060203" pitchFamily="34" charset="0"/>
                    </a:rPr>
                    <a:t>MANAGEMENT SYSTEM</a:t>
                  </a:r>
                  <a:endParaRPr lang="en-US" sz="1200" b="0" i="0">
                    <a:latin typeface="Graphik Medium" panose="020B0503030202060203" pitchFamily="34" charset="0"/>
                  </a:endParaRPr>
                </a:p>
              </p:txBody>
            </p:sp>
          </p:grpSp>
          <p:grpSp>
            <p:nvGrpSpPr>
              <p:cNvPr id="23" name="Group 22">
                <a:extLst>
                  <a:ext uri="{FF2B5EF4-FFF2-40B4-BE49-F238E27FC236}">
                    <a16:creationId xmlns:a16="http://schemas.microsoft.com/office/drawing/2014/main" id="{1B838B0F-9251-1647-E31D-5777AB4B46F7}"/>
                  </a:ext>
                </a:extLst>
              </p:cNvPr>
              <p:cNvGrpSpPr/>
              <p:nvPr userDrawn="1"/>
            </p:nvGrpSpPr>
            <p:grpSpPr>
              <a:xfrm>
                <a:off x="9162501" y="3974539"/>
                <a:ext cx="2238136" cy="2197661"/>
                <a:chOff x="8331018" y="3057689"/>
                <a:chExt cx="3251381" cy="3192582"/>
              </a:xfrm>
            </p:grpSpPr>
            <p:pic>
              <p:nvPicPr>
                <p:cNvPr id="19" name="Picture 18">
                  <a:extLst>
                    <a:ext uri="{FF2B5EF4-FFF2-40B4-BE49-F238E27FC236}">
                      <a16:creationId xmlns:a16="http://schemas.microsoft.com/office/drawing/2014/main" id="{A4D78C26-43C1-EC97-88A8-4813EE5D3941}"/>
                    </a:ext>
                  </a:extLst>
                </p:cNvPr>
                <p:cNvPicPr>
                  <a:picLocks noChangeAspect="1"/>
                </p:cNvPicPr>
                <p:nvPr userDrawn="1"/>
              </p:nvPicPr>
              <p:blipFill>
                <a:blip r:embed="rId5"/>
                <a:srcRect/>
                <a:stretch/>
              </p:blipFill>
              <p:spPr>
                <a:xfrm>
                  <a:off x="8494276" y="3057689"/>
                  <a:ext cx="2924865" cy="2257541"/>
                </a:xfrm>
                <a:prstGeom prst="rect">
                  <a:avLst/>
                </a:prstGeom>
                <a:effectLst/>
              </p:spPr>
            </p:pic>
            <p:sp>
              <p:nvSpPr>
                <p:cNvPr id="20" name="TextBox 19">
                  <a:extLst>
                    <a:ext uri="{FF2B5EF4-FFF2-40B4-BE49-F238E27FC236}">
                      <a16:creationId xmlns:a16="http://schemas.microsoft.com/office/drawing/2014/main" id="{71EC5B7B-CB78-197A-9D12-DC86B64BDCBD}"/>
                    </a:ext>
                  </a:extLst>
                </p:cNvPr>
                <p:cNvSpPr txBox="1"/>
                <p:nvPr userDrawn="1"/>
              </p:nvSpPr>
              <p:spPr>
                <a:xfrm>
                  <a:off x="8331018" y="5579602"/>
                  <a:ext cx="3251381" cy="670669"/>
                </a:xfrm>
                <a:prstGeom prst="rect">
                  <a:avLst/>
                </a:prstGeom>
                <a:noFill/>
              </p:spPr>
              <p:txBody>
                <a:bodyPr wrap="square">
                  <a:spAutoFit/>
                </a:bodyPr>
                <a:lstStyle/>
                <a:p>
                  <a:pPr algn="ctr"/>
                  <a:r>
                    <a:rPr lang="en-US" sz="1200" b="0" i="0">
                      <a:solidFill>
                        <a:srgbClr val="333333"/>
                      </a:solidFill>
                      <a:effectLst/>
                      <a:latin typeface="Graphik Medium" panose="020B0503030202060203" pitchFamily="34" charset="0"/>
                    </a:rPr>
                    <a:t>SERVICE </a:t>
                  </a:r>
                </a:p>
                <a:p>
                  <a:pPr algn="ctr"/>
                  <a:r>
                    <a:rPr lang="en-US" sz="1200" b="0" i="0">
                      <a:solidFill>
                        <a:srgbClr val="333333"/>
                      </a:solidFill>
                      <a:effectLst/>
                      <a:latin typeface="Graphik Medium" panose="020B0503030202060203" pitchFamily="34" charset="0"/>
                    </a:rPr>
                    <a:t>MANAGEMENT SYSTEM</a:t>
                  </a:r>
                  <a:endParaRPr lang="en-US" sz="1200" b="0" i="0">
                    <a:latin typeface="Graphik Medium" panose="020B0503030202060203" pitchFamily="34" charset="0"/>
                  </a:endParaRPr>
                </a:p>
              </p:txBody>
            </p:sp>
          </p:grpSp>
        </p:grpSp>
      </p:grpSp>
      <p:sp>
        <p:nvSpPr>
          <p:cNvPr id="24" name="TextBox 23">
            <a:extLst>
              <a:ext uri="{FF2B5EF4-FFF2-40B4-BE49-F238E27FC236}">
                <a16:creationId xmlns:a16="http://schemas.microsoft.com/office/drawing/2014/main" id="{2C28EC11-B198-0EB9-7886-E690D6BE59BA}"/>
              </a:ext>
            </a:extLst>
          </p:cNvPr>
          <p:cNvSpPr txBox="1"/>
          <p:nvPr userDrawn="1"/>
        </p:nvSpPr>
        <p:spPr>
          <a:xfrm>
            <a:off x="6164342" y="924092"/>
            <a:ext cx="6027648" cy="369332"/>
          </a:xfrm>
          <a:prstGeom prst="rect">
            <a:avLst/>
          </a:prstGeom>
          <a:solidFill>
            <a:schemeClr val="bg1">
              <a:lumMod val="95000"/>
            </a:schemeClr>
          </a:solidFill>
        </p:spPr>
        <p:txBody>
          <a:bodyPr wrap="square" rtlCol="0">
            <a:spAutoFit/>
          </a:bodyPr>
          <a:lstStyle/>
          <a:p>
            <a:pPr algn="ctr"/>
            <a:r>
              <a:rPr lang="en-US" b="1" i="0">
                <a:solidFill>
                  <a:schemeClr val="accent6"/>
                </a:solidFill>
                <a:latin typeface="Graphik Medium" panose="020B0503030202060203" pitchFamily="34" charset="0"/>
              </a:rPr>
              <a:t>CERTIFICATIONS</a:t>
            </a:r>
          </a:p>
        </p:txBody>
      </p:sp>
      <p:pic>
        <p:nvPicPr>
          <p:cNvPr id="13" name="Picture 12">
            <a:extLst>
              <a:ext uri="{FF2B5EF4-FFF2-40B4-BE49-F238E27FC236}">
                <a16:creationId xmlns:a16="http://schemas.microsoft.com/office/drawing/2014/main" id="{A4B1258E-B0A7-BD98-D378-778A28F60F76}"/>
              </a:ext>
            </a:extLst>
          </p:cNvPr>
          <p:cNvPicPr>
            <a:picLocks noChangeAspect="1"/>
          </p:cNvPicPr>
          <p:nvPr userDrawn="1"/>
        </p:nvPicPr>
        <p:blipFill>
          <a:blip r:embed="rId6"/>
          <a:srcRect/>
          <a:stretch/>
        </p:blipFill>
        <p:spPr>
          <a:xfrm>
            <a:off x="3374365" y="3253478"/>
            <a:ext cx="2622942" cy="925858"/>
          </a:xfrm>
          <a:prstGeom prst="rect">
            <a:avLst/>
          </a:prstGeom>
        </p:spPr>
      </p:pic>
      <p:pic>
        <p:nvPicPr>
          <p:cNvPr id="26" name="Picture 25">
            <a:extLst>
              <a:ext uri="{FF2B5EF4-FFF2-40B4-BE49-F238E27FC236}">
                <a16:creationId xmlns:a16="http://schemas.microsoft.com/office/drawing/2014/main" id="{CB0566F1-EB0A-C9F4-D739-5BE91CDC81B9}"/>
              </a:ext>
            </a:extLst>
          </p:cNvPr>
          <p:cNvPicPr>
            <a:picLocks noChangeAspect="1"/>
          </p:cNvPicPr>
          <p:nvPr userDrawn="1"/>
        </p:nvPicPr>
        <p:blipFill rotWithShape="1">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rcRect l="-637" r="934"/>
          <a:stretch/>
        </p:blipFill>
        <p:spPr>
          <a:xfrm>
            <a:off x="3862264" y="4583289"/>
            <a:ext cx="1707930" cy="1588912"/>
          </a:xfrm>
          <a:prstGeom prst="rect">
            <a:avLst/>
          </a:prstGeom>
        </p:spPr>
      </p:pic>
      <p:sp>
        <p:nvSpPr>
          <p:cNvPr id="28" name="Slide Number Placeholder 5">
            <a:extLst>
              <a:ext uri="{FF2B5EF4-FFF2-40B4-BE49-F238E27FC236}">
                <a16:creationId xmlns:a16="http://schemas.microsoft.com/office/drawing/2014/main" id="{955B5CCA-5CD3-EE3A-DF10-B33D281506A7}"/>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F01E9E29-6008-57D7-690C-CA4ACA8B57A6}"/>
              </a:ext>
            </a:extLst>
          </p:cNvPr>
          <p:cNvGrpSpPr/>
          <p:nvPr userDrawn="1"/>
        </p:nvGrpSpPr>
        <p:grpSpPr>
          <a:xfrm>
            <a:off x="8181026" y="6375415"/>
            <a:ext cx="3531858" cy="304801"/>
            <a:chOff x="8181026" y="6375415"/>
            <a:chExt cx="3531858" cy="304801"/>
          </a:xfrm>
        </p:grpSpPr>
        <p:grpSp>
          <p:nvGrpSpPr>
            <p:cNvPr id="10" name="Group 9">
              <a:extLst>
                <a:ext uri="{FF2B5EF4-FFF2-40B4-BE49-F238E27FC236}">
                  <a16:creationId xmlns:a16="http://schemas.microsoft.com/office/drawing/2014/main" id="{4A0159FF-C093-8FFC-7F77-2C0995902BF4}"/>
                </a:ext>
              </a:extLst>
            </p:cNvPr>
            <p:cNvGrpSpPr/>
            <p:nvPr userDrawn="1"/>
          </p:nvGrpSpPr>
          <p:grpSpPr>
            <a:xfrm>
              <a:off x="8181026" y="6420103"/>
              <a:ext cx="3531858" cy="215444"/>
              <a:chOff x="8181025" y="6420079"/>
              <a:chExt cx="3531857" cy="215443"/>
            </a:xfrm>
          </p:grpSpPr>
          <p:sp>
            <p:nvSpPr>
              <p:cNvPr id="32" name="Rectangle 31">
                <a:extLst>
                  <a:ext uri="{FF2B5EF4-FFF2-40B4-BE49-F238E27FC236}">
                    <a16:creationId xmlns:a16="http://schemas.microsoft.com/office/drawing/2014/main" id="{22A6D288-F9CB-882F-6252-6390B7099932}"/>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36" name="Rectangle 35">
                <a:extLst>
                  <a:ext uri="{FF2B5EF4-FFF2-40B4-BE49-F238E27FC236}">
                    <a16:creationId xmlns:a16="http://schemas.microsoft.com/office/drawing/2014/main" id="{5BAD15D4-81F2-C852-8C4E-D188D188DA4C}"/>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27" name="Straight Connector 26">
              <a:extLst>
                <a:ext uri="{FF2B5EF4-FFF2-40B4-BE49-F238E27FC236}">
                  <a16:creationId xmlns:a16="http://schemas.microsoft.com/office/drawing/2014/main" id="{52CF2CBE-E95A-482C-23D3-1DEC6EA0EC70}"/>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C7C7A0D7-EFFD-F4A9-5589-DA8B869F08C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130950" y="4583289"/>
            <a:ext cx="1588912" cy="1588912"/>
          </a:xfrm>
          <a:prstGeom prst="rect">
            <a:avLst/>
          </a:prstGeom>
        </p:spPr>
      </p:pic>
      <p:pic>
        <p:nvPicPr>
          <p:cNvPr id="6" name="Picture 5">
            <a:extLst>
              <a:ext uri="{FF2B5EF4-FFF2-40B4-BE49-F238E27FC236}">
                <a16:creationId xmlns:a16="http://schemas.microsoft.com/office/drawing/2014/main" id="{087D63CC-3ABD-64A1-5791-4A7239F56EB9}"/>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609600" y="1526810"/>
            <a:ext cx="2627911" cy="1322715"/>
          </a:xfrm>
          <a:prstGeom prst="rect">
            <a:avLst/>
          </a:prstGeom>
        </p:spPr>
      </p:pic>
      <p:pic>
        <p:nvPicPr>
          <p:cNvPr id="7" name="Picture 6">
            <a:extLst>
              <a:ext uri="{FF2B5EF4-FFF2-40B4-BE49-F238E27FC236}">
                <a16:creationId xmlns:a16="http://schemas.microsoft.com/office/drawing/2014/main" id="{371BAE01-665D-931C-1BC4-27BF0907692B}"/>
              </a:ext>
            </a:extLst>
          </p:cNvPr>
          <p:cNvPicPr>
            <a:picLocks noChangeAspect="1"/>
          </p:cNvPicPr>
          <p:nvPr userDrawn="1"/>
        </p:nvPicPr>
        <p:blipFill>
          <a:blip r:embed="rId11" cstate="screen">
            <a:extLst>
              <a:ext uri="{28A0092B-C50C-407E-A947-70E740481C1C}">
                <a14:useLocalDpi xmlns:a14="http://schemas.microsoft.com/office/drawing/2010/main" val="0"/>
              </a:ext>
            </a:extLst>
          </a:blip>
          <a:srcRect/>
          <a:stretch/>
        </p:blipFill>
        <p:spPr>
          <a:xfrm>
            <a:off x="3402275" y="1526810"/>
            <a:ext cx="2627909" cy="1322715"/>
          </a:xfrm>
          <a:prstGeom prst="rect">
            <a:avLst/>
          </a:prstGeom>
        </p:spPr>
      </p:pic>
      <p:pic>
        <p:nvPicPr>
          <p:cNvPr id="8" name="Picture 7">
            <a:extLst>
              <a:ext uri="{FF2B5EF4-FFF2-40B4-BE49-F238E27FC236}">
                <a16:creationId xmlns:a16="http://schemas.microsoft.com/office/drawing/2014/main" id="{84D785BC-07D2-D5A5-CB4E-FC87F82270CF}"/>
              </a:ext>
            </a:extLst>
          </p:cNvPr>
          <p:cNvPicPr>
            <a:picLocks noChangeAspect="1"/>
          </p:cNvPicPr>
          <p:nvPr userDrawn="1"/>
        </p:nvPicPr>
        <p:blipFill>
          <a:blip r:embed="rId12"/>
          <a:stretch>
            <a:fillRect/>
          </a:stretch>
        </p:blipFill>
        <p:spPr>
          <a:xfrm>
            <a:off x="926007" y="3047731"/>
            <a:ext cx="1995096" cy="1322715"/>
          </a:xfrm>
          <a:prstGeom prst="rect">
            <a:avLst/>
          </a:prstGeom>
        </p:spPr>
      </p:pic>
    </p:spTree>
    <p:extLst>
      <p:ext uri="{BB962C8B-B14F-4D97-AF65-F5344CB8AC3E}">
        <p14:creationId xmlns:p14="http://schemas.microsoft.com/office/powerpoint/2010/main" val="127948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y We're Different">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3DFB8F3-BE64-9B40-8E99-46F49DF05789}"/>
              </a:ext>
            </a:extLst>
          </p:cNvPr>
          <p:cNvGrpSpPr/>
          <p:nvPr userDrawn="1"/>
        </p:nvGrpSpPr>
        <p:grpSpPr>
          <a:xfrm>
            <a:off x="7705094" y="4478017"/>
            <a:ext cx="3877305" cy="1709306"/>
            <a:chOff x="525781" y="2226194"/>
            <a:chExt cx="2460756" cy="3960965"/>
          </a:xfrm>
        </p:grpSpPr>
        <p:sp>
          <p:nvSpPr>
            <p:cNvPr id="58" name="Rectangle 57">
              <a:extLst>
                <a:ext uri="{FF2B5EF4-FFF2-40B4-BE49-F238E27FC236}">
                  <a16:creationId xmlns:a16="http://schemas.microsoft.com/office/drawing/2014/main" id="{8DE339C8-F0D5-434A-9A9F-2482B586ECC1}"/>
                </a:ext>
              </a:extLst>
            </p:cNvPr>
            <p:cNvSpPr/>
            <p:nvPr/>
          </p:nvSpPr>
          <p:spPr>
            <a:xfrm>
              <a:off x="562812" y="2230771"/>
              <a:ext cx="2423725" cy="3956388"/>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 name="Rectangle 58">
              <a:extLst>
                <a:ext uri="{FF2B5EF4-FFF2-40B4-BE49-F238E27FC236}">
                  <a16:creationId xmlns:a16="http://schemas.microsoft.com/office/drawing/2014/main" id="{265C71D9-8988-974D-88CB-6254A7093E2E}"/>
                </a:ext>
              </a:extLst>
            </p:cNvPr>
            <p:cNvSpPr/>
            <p:nvPr/>
          </p:nvSpPr>
          <p:spPr>
            <a:xfrm rot="16200000">
              <a:off x="-1429081" y="4181056"/>
              <a:ext cx="3955443" cy="45719"/>
            </a:xfrm>
            <a:prstGeom prst="rect">
              <a:avLst/>
            </a:prstGeom>
            <a:gradFill>
              <a:gsLst>
                <a:gs pos="100000">
                  <a:srgbClr val="E8601A"/>
                </a:gs>
                <a:gs pos="0">
                  <a:srgbClr val="F089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50" name="Group 49">
            <a:extLst>
              <a:ext uri="{FF2B5EF4-FFF2-40B4-BE49-F238E27FC236}">
                <a16:creationId xmlns:a16="http://schemas.microsoft.com/office/drawing/2014/main" id="{4A8B93B9-323A-2742-B73A-853A697980AE}"/>
              </a:ext>
            </a:extLst>
          </p:cNvPr>
          <p:cNvGrpSpPr/>
          <p:nvPr userDrawn="1"/>
        </p:nvGrpSpPr>
        <p:grpSpPr>
          <a:xfrm>
            <a:off x="2011865" y="4467131"/>
            <a:ext cx="4084135" cy="1709306"/>
            <a:chOff x="525781" y="2226194"/>
            <a:chExt cx="2460756" cy="3960965"/>
          </a:xfrm>
        </p:grpSpPr>
        <p:sp>
          <p:nvSpPr>
            <p:cNvPr id="51" name="Rectangle 50">
              <a:extLst>
                <a:ext uri="{FF2B5EF4-FFF2-40B4-BE49-F238E27FC236}">
                  <a16:creationId xmlns:a16="http://schemas.microsoft.com/office/drawing/2014/main" id="{255D480A-5D43-2F47-80BE-6C583E794AD2}"/>
                </a:ext>
              </a:extLst>
            </p:cNvPr>
            <p:cNvSpPr/>
            <p:nvPr/>
          </p:nvSpPr>
          <p:spPr>
            <a:xfrm>
              <a:off x="562812" y="2230771"/>
              <a:ext cx="2423725" cy="3956388"/>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5" name="Rectangle 54">
              <a:extLst>
                <a:ext uri="{FF2B5EF4-FFF2-40B4-BE49-F238E27FC236}">
                  <a16:creationId xmlns:a16="http://schemas.microsoft.com/office/drawing/2014/main" id="{A9A20D98-1021-1242-9DEC-EA9B4A186E9D}"/>
                </a:ext>
              </a:extLst>
            </p:cNvPr>
            <p:cNvSpPr/>
            <p:nvPr/>
          </p:nvSpPr>
          <p:spPr>
            <a:xfrm rot="16200000">
              <a:off x="-1429081" y="4181056"/>
              <a:ext cx="3955443" cy="45719"/>
            </a:xfrm>
            <a:prstGeom prst="rect">
              <a:avLst/>
            </a:prstGeom>
            <a:gradFill>
              <a:gsLst>
                <a:gs pos="100000">
                  <a:srgbClr val="E8601A"/>
                </a:gs>
                <a:gs pos="0">
                  <a:srgbClr val="F089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32" name="Group 31">
            <a:extLst>
              <a:ext uri="{FF2B5EF4-FFF2-40B4-BE49-F238E27FC236}">
                <a16:creationId xmlns:a16="http://schemas.microsoft.com/office/drawing/2014/main" id="{AEE2B646-A485-E041-8F4D-039E2354A34C}"/>
              </a:ext>
            </a:extLst>
          </p:cNvPr>
          <p:cNvGrpSpPr/>
          <p:nvPr userDrawn="1"/>
        </p:nvGrpSpPr>
        <p:grpSpPr>
          <a:xfrm>
            <a:off x="2011865" y="1680388"/>
            <a:ext cx="4084135" cy="1709306"/>
            <a:chOff x="525781" y="2226194"/>
            <a:chExt cx="2460756" cy="3960965"/>
          </a:xfrm>
        </p:grpSpPr>
        <p:sp>
          <p:nvSpPr>
            <p:cNvPr id="33" name="Rectangle 32">
              <a:extLst>
                <a:ext uri="{FF2B5EF4-FFF2-40B4-BE49-F238E27FC236}">
                  <a16:creationId xmlns:a16="http://schemas.microsoft.com/office/drawing/2014/main" id="{988C24C4-0D49-A94D-B7E6-098C7741D39F}"/>
                </a:ext>
              </a:extLst>
            </p:cNvPr>
            <p:cNvSpPr/>
            <p:nvPr/>
          </p:nvSpPr>
          <p:spPr>
            <a:xfrm>
              <a:off x="562812" y="2230771"/>
              <a:ext cx="2423725" cy="3956388"/>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4" name="Rectangle 33">
              <a:extLst>
                <a:ext uri="{FF2B5EF4-FFF2-40B4-BE49-F238E27FC236}">
                  <a16:creationId xmlns:a16="http://schemas.microsoft.com/office/drawing/2014/main" id="{37948D90-A1FE-2A4A-A88C-5FB93B25113B}"/>
                </a:ext>
              </a:extLst>
            </p:cNvPr>
            <p:cNvSpPr/>
            <p:nvPr/>
          </p:nvSpPr>
          <p:spPr>
            <a:xfrm rot="16200000">
              <a:off x="-1429081" y="4181056"/>
              <a:ext cx="3955443" cy="45719"/>
            </a:xfrm>
            <a:prstGeom prst="rect">
              <a:avLst/>
            </a:prstGeom>
            <a:gradFill>
              <a:gsLst>
                <a:gs pos="100000">
                  <a:srgbClr val="E8601A"/>
                </a:gs>
                <a:gs pos="0">
                  <a:srgbClr val="F089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53" name="TextBox 52">
            <a:extLst>
              <a:ext uri="{FF2B5EF4-FFF2-40B4-BE49-F238E27FC236}">
                <a16:creationId xmlns:a16="http://schemas.microsoft.com/office/drawing/2014/main" id="{3CFE824F-8F69-B847-8526-F10EFBB72E7A}"/>
              </a:ext>
            </a:extLst>
          </p:cNvPr>
          <p:cNvSpPr txBox="1"/>
          <p:nvPr/>
        </p:nvSpPr>
        <p:spPr>
          <a:xfrm>
            <a:off x="2011864" y="1181545"/>
            <a:ext cx="4084135" cy="446276"/>
          </a:xfrm>
          <a:prstGeom prst="rect">
            <a:avLst/>
          </a:prstGeom>
          <a:noFill/>
        </p:spPr>
        <p:txBody>
          <a:bodyPr wrap="square" lIns="0" rtlCol="0">
            <a:spAutoFit/>
          </a:bodyPr>
          <a:lstStyle/>
          <a:p>
            <a:pPr algn="l"/>
            <a:r>
              <a:rPr lang="en-US" sz="2200" b="0" i="0">
                <a:solidFill>
                  <a:srgbClr val="E8601A"/>
                </a:solidFill>
                <a:latin typeface="Graphik Medium" panose="020B0503030202060203" pitchFamily="34" charset="0"/>
              </a:rPr>
              <a:t>MARKET INTELLIGENCE</a:t>
            </a:r>
          </a:p>
        </p:txBody>
      </p:sp>
      <p:sp>
        <p:nvSpPr>
          <p:cNvPr id="54" name="TextBox 53">
            <a:extLst>
              <a:ext uri="{FF2B5EF4-FFF2-40B4-BE49-F238E27FC236}">
                <a16:creationId xmlns:a16="http://schemas.microsoft.com/office/drawing/2014/main" id="{D4746121-DF86-354E-A8B6-95650BDE7000}"/>
              </a:ext>
            </a:extLst>
          </p:cNvPr>
          <p:cNvSpPr txBox="1"/>
          <p:nvPr/>
        </p:nvSpPr>
        <p:spPr>
          <a:xfrm>
            <a:off x="2251461" y="1948616"/>
            <a:ext cx="3637708" cy="1017138"/>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Graphik Regular" panose="020B0503030202060203" pitchFamily="34" charset="0"/>
              </a:rPr>
              <a:t>Our proprietary Knowledge Management Center is a repository of intellectual property covering thousands of projects.</a:t>
            </a:r>
          </a:p>
        </p:txBody>
      </p:sp>
      <p:sp>
        <p:nvSpPr>
          <p:cNvPr id="61" name="TextBox 60">
            <a:extLst>
              <a:ext uri="{FF2B5EF4-FFF2-40B4-BE49-F238E27FC236}">
                <a16:creationId xmlns:a16="http://schemas.microsoft.com/office/drawing/2014/main" id="{B382BF11-1C67-5642-A4DB-9E4F1CDF117E}"/>
              </a:ext>
            </a:extLst>
          </p:cNvPr>
          <p:cNvSpPr txBox="1"/>
          <p:nvPr/>
        </p:nvSpPr>
        <p:spPr>
          <a:xfrm>
            <a:off x="7705094" y="908563"/>
            <a:ext cx="3877303" cy="769441"/>
          </a:xfrm>
          <a:prstGeom prst="rect">
            <a:avLst/>
          </a:prstGeom>
          <a:noFill/>
        </p:spPr>
        <p:txBody>
          <a:bodyPr wrap="square" lIns="0" rtlCol="0">
            <a:spAutoFit/>
          </a:bodyPr>
          <a:lstStyle/>
          <a:p>
            <a:pPr algn="l"/>
            <a:r>
              <a:rPr lang="en-US" sz="2200" b="0" i="0">
                <a:solidFill>
                  <a:srgbClr val="E8601A"/>
                </a:solidFill>
                <a:latin typeface="Graphik Medium" panose="020B0503030202060203" pitchFamily="34" charset="0"/>
              </a:rPr>
              <a:t>CENTER OF DELIVERY EXCELLENCE (CODE)</a:t>
            </a:r>
          </a:p>
        </p:txBody>
      </p:sp>
      <p:grpSp>
        <p:nvGrpSpPr>
          <p:cNvPr id="73" name="Group 72">
            <a:extLst>
              <a:ext uri="{FF2B5EF4-FFF2-40B4-BE49-F238E27FC236}">
                <a16:creationId xmlns:a16="http://schemas.microsoft.com/office/drawing/2014/main" id="{D3649929-B180-EF48-86D4-8FA04779713D}"/>
              </a:ext>
            </a:extLst>
          </p:cNvPr>
          <p:cNvGrpSpPr/>
          <p:nvPr userDrawn="1"/>
        </p:nvGrpSpPr>
        <p:grpSpPr>
          <a:xfrm>
            <a:off x="7705094" y="1680388"/>
            <a:ext cx="3877305" cy="1709306"/>
            <a:chOff x="525781" y="2226194"/>
            <a:chExt cx="2460756" cy="3960965"/>
          </a:xfrm>
        </p:grpSpPr>
        <p:sp>
          <p:nvSpPr>
            <p:cNvPr id="74" name="Rectangle 73">
              <a:extLst>
                <a:ext uri="{FF2B5EF4-FFF2-40B4-BE49-F238E27FC236}">
                  <a16:creationId xmlns:a16="http://schemas.microsoft.com/office/drawing/2014/main" id="{6750FEE8-3B4F-AD44-B3A4-13736686B5BE}"/>
                </a:ext>
              </a:extLst>
            </p:cNvPr>
            <p:cNvSpPr/>
            <p:nvPr/>
          </p:nvSpPr>
          <p:spPr>
            <a:xfrm>
              <a:off x="562812" y="2230771"/>
              <a:ext cx="2423725" cy="3956388"/>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5" name="Rectangle 74">
              <a:extLst>
                <a:ext uri="{FF2B5EF4-FFF2-40B4-BE49-F238E27FC236}">
                  <a16:creationId xmlns:a16="http://schemas.microsoft.com/office/drawing/2014/main" id="{30D6D8C6-CD6C-7A48-A81A-03C4E38480C5}"/>
                </a:ext>
              </a:extLst>
            </p:cNvPr>
            <p:cNvSpPr/>
            <p:nvPr/>
          </p:nvSpPr>
          <p:spPr>
            <a:xfrm rot="16200000">
              <a:off x="-1429081" y="4181056"/>
              <a:ext cx="3955443" cy="45719"/>
            </a:xfrm>
            <a:prstGeom prst="rect">
              <a:avLst/>
            </a:prstGeom>
            <a:gradFill>
              <a:gsLst>
                <a:gs pos="100000">
                  <a:srgbClr val="E8601A"/>
                </a:gs>
                <a:gs pos="0">
                  <a:srgbClr val="F089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62" name="TextBox 61">
            <a:extLst>
              <a:ext uri="{FF2B5EF4-FFF2-40B4-BE49-F238E27FC236}">
                <a16:creationId xmlns:a16="http://schemas.microsoft.com/office/drawing/2014/main" id="{F916F606-C969-6A48-8C20-36762FA543EB}"/>
              </a:ext>
            </a:extLst>
          </p:cNvPr>
          <p:cNvSpPr txBox="1"/>
          <p:nvPr/>
        </p:nvSpPr>
        <p:spPr>
          <a:xfrm>
            <a:off x="7942726" y="1680387"/>
            <a:ext cx="3563791" cy="1676869"/>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Graphik Regular" panose="020B0503030202060203" pitchFamily="34" charset="0"/>
              </a:rPr>
              <a:t>The experts at our Center of Delivery Excellence (CODE) reside at the heart of our company. We use data, analytics, and technology capabilities to drive business transformation for clients.</a:t>
            </a:r>
          </a:p>
        </p:txBody>
      </p:sp>
      <p:sp>
        <p:nvSpPr>
          <p:cNvPr id="52" name="TextBox 51">
            <a:extLst>
              <a:ext uri="{FF2B5EF4-FFF2-40B4-BE49-F238E27FC236}">
                <a16:creationId xmlns:a16="http://schemas.microsoft.com/office/drawing/2014/main" id="{1505AC86-2A6A-7649-8097-A58CB8A2642A}"/>
              </a:ext>
            </a:extLst>
          </p:cNvPr>
          <p:cNvSpPr txBox="1"/>
          <p:nvPr userDrawn="1"/>
        </p:nvSpPr>
        <p:spPr>
          <a:xfrm>
            <a:off x="506072" y="229041"/>
            <a:ext cx="11120579" cy="461665"/>
          </a:xfrm>
          <a:prstGeom prst="rect">
            <a:avLst/>
          </a:prstGeom>
          <a:noFill/>
        </p:spPr>
        <p:txBody>
          <a:bodyPr wrap="square" rtlCol="0">
            <a:spAutoFit/>
          </a:bodyPr>
          <a:lstStyle/>
          <a:p>
            <a:r>
              <a:rPr lang="en-US" sz="2400" b="1" i="0">
                <a:latin typeface="Mercury Display Bold" pitchFamily="2" charset="0"/>
              </a:rPr>
              <a:t>Why We’re Different</a:t>
            </a:r>
          </a:p>
        </p:txBody>
      </p:sp>
      <p:pic>
        <p:nvPicPr>
          <p:cNvPr id="14" name="Graphic 13" descr="Lightbulb and gear with solid fill">
            <a:extLst>
              <a:ext uri="{FF2B5EF4-FFF2-40B4-BE49-F238E27FC236}">
                <a16:creationId xmlns:a16="http://schemas.microsoft.com/office/drawing/2014/main" id="{C3A510FA-4979-9740-BFC5-CC2396CCEF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701" y="1870149"/>
            <a:ext cx="1312826" cy="1312826"/>
          </a:xfrm>
          <a:prstGeom prst="rect">
            <a:avLst/>
          </a:prstGeom>
        </p:spPr>
      </p:pic>
      <p:pic>
        <p:nvPicPr>
          <p:cNvPr id="16" name="Graphic 15" descr="Chess pieces with solid fill">
            <a:extLst>
              <a:ext uri="{FF2B5EF4-FFF2-40B4-BE49-F238E27FC236}">
                <a16:creationId xmlns:a16="http://schemas.microsoft.com/office/drawing/2014/main" id="{A3E5D273-D33B-364E-8FB0-B2F7A42095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447" y="1781611"/>
            <a:ext cx="1504473" cy="1504473"/>
          </a:xfrm>
          <a:prstGeom prst="rect">
            <a:avLst/>
          </a:prstGeom>
        </p:spPr>
      </p:pic>
      <p:sp>
        <p:nvSpPr>
          <p:cNvPr id="42" name="TextBox 41">
            <a:extLst>
              <a:ext uri="{FF2B5EF4-FFF2-40B4-BE49-F238E27FC236}">
                <a16:creationId xmlns:a16="http://schemas.microsoft.com/office/drawing/2014/main" id="{994BDD60-2060-D542-9D7D-6109D5AF9ECB}"/>
              </a:ext>
            </a:extLst>
          </p:cNvPr>
          <p:cNvSpPr txBox="1"/>
          <p:nvPr userDrawn="1"/>
        </p:nvSpPr>
        <p:spPr>
          <a:xfrm>
            <a:off x="2011864" y="4034907"/>
            <a:ext cx="4084136" cy="446276"/>
          </a:xfrm>
          <a:prstGeom prst="rect">
            <a:avLst/>
          </a:prstGeom>
          <a:noFill/>
        </p:spPr>
        <p:txBody>
          <a:bodyPr wrap="square" lIns="0" rtlCol="0">
            <a:spAutoFit/>
          </a:bodyPr>
          <a:lstStyle/>
          <a:p>
            <a:pPr algn="l"/>
            <a:r>
              <a:rPr lang="en-US" sz="2200" b="0" i="0">
                <a:solidFill>
                  <a:srgbClr val="E8601A"/>
                </a:solidFill>
                <a:latin typeface="Graphik Medium" panose="020B0503030202060203" pitchFamily="34" charset="0"/>
              </a:rPr>
              <a:t>WE IMPLEMENT</a:t>
            </a:r>
          </a:p>
        </p:txBody>
      </p:sp>
      <p:sp>
        <p:nvSpPr>
          <p:cNvPr id="45" name="TextBox 44">
            <a:extLst>
              <a:ext uri="{FF2B5EF4-FFF2-40B4-BE49-F238E27FC236}">
                <a16:creationId xmlns:a16="http://schemas.microsoft.com/office/drawing/2014/main" id="{0C42E421-13E1-9740-9A7E-4A5310EDBFC8}"/>
              </a:ext>
            </a:extLst>
          </p:cNvPr>
          <p:cNvSpPr txBox="1"/>
          <p:nvPr userDrawn="1"/>
        </p:nvSpPr>
        <p:spPr>
          <a:xfrm>
            <a:off x="2251461" y="4650440"/>
            <a:ext cx="3637708" cy="1340303"/>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Graphik Regular" panose="020B0503030202060203" pitchFamily="34" charset="0"/>
              </a:rPr>
              <a:t>We devise and implement strategies, start to finish. Then, we work alongside your team for a smooth transition and sustainable future.</a:t>
            </a:r>
          </a:p>
        </p:txBody>
      </p:sp>
      <p:sp>
        <p:nvSpPr>
          <p:cNvPr id="46" name="TextBox 45">
            <a:extLst>
              <a:ext uri="{FF2B5EF4-FFF2-40B4-BE49-F238E27FC236}">
                <a16:creationId xmlns:a16="http://schemas.microsoft.com/office/drawing/2014/main" id="{93D5FB29-2C27-284C-91A7-ACBC24717E8F}"/>
              </a:ext>
            </a:extLst>
          </p:cNvPr>
          <p:cNvSpPr txBox="1"/>
          <p:nvPr userDrawn="1"/>
        </p:nvSpPr>
        <p:spPr>
          <a:xfrm>
            <a:off x="8018606" y="4986075"/>
            <a:ext cx="3563791" cy="693973"/>
          </a:xfrm>
          <a:prstGeom prst="rect">
            <a:avLst/>
          </a:prstGeom>
          <a:noFill/>
        </p:spPr>
        <p:txBody>
          <a:bodyPr wrap="square" rtlCol="0">
            <a:spAutoFit/>
          </a:bodyPr>
          <a:lstStyle/>
          <a:p>
            <a:pPr>
              <a:lnSpc>
                <a:spcPct val="150000"/>
              </a:lnSpc>
            </a:pPr>
            <a:r>
              <a:rPr lang="en-US" sz="1400">
                <a:solidFill>
                  <a:schemeClr val="tx1">
                    <a:lumMod val="75000"/>
                    <a:lumOff val="25000"/>
                  </a:schemeClr>
                </a:solidFill>
                <a:latin typeface="Graphik Regular" panose="020B0503030202060203" pitchFamily="34" charset="0"/>
              </a:rPr>
              <a:t>Guaranteed ROI offers zero financial risk. We’ve never missed a guarantee!</a:t>
            </a:r>
          </a:p>
        </p:txBody>
      </p:sp>
      <p:sp>
        <p:nvSpPr>
          <p:cNvPr id="47" name="TextBox 46">
            <a:extLst>
              <a:ext uri="{FF2B5EF4-FFF2-40B4-BE49-F238E27FC236}">
                <a16:creationId xmlns:a16="http://schemas.microsoft.com/office/drawing/2014/main" id="{E9CB63CA-182A-5548-8AD9-8B61E01E0695}"/>
              </a:ext>
            </a:extLst>
          </p:cNvPr>
          <p:cNvSpPr txBox="1"/>
          <p:nvPr userDrawn="1"/>
        </p:nvSpPr>
        <p:spPr>
          <a:xfrm>
            <a:off x="7705094" y="4034907"/>
            <a:ext cx="3877304" cy="446276"/>
          </a:xfrm>
          <a:prstGeom prst="rect">
            <a:avLst/>
          </a:prstGeom>
          <a:noFill/>
        </p:spPr>
        <p:txBody>
          <a:bodyPr wrap="square" lIns="0" rtlCol="0">
            <a:spAutoFit/>
          </a:bodyPr>
          <a:lstStyle/>
          <a:p>
            <a:pPr algn="l"/>
            <a:r>
              <a:rPr lang="en-US" sz="2200" b="0" i="0">
                <a:solidFill>
                  <a:srgbClr val="E8601A"/>
                </a:solidFill>
                <a:latin typeface="Graphik Medium" panose="020B0503030202060203" pitchFamily="34" charset="0"/>
              </a:rPr>
              <a:t>GUARANTEED RESULTS</a:t>
            </a:r>
          </a:p>
        </p:txBody>
      </p:sp>
      <p:pic>
        <p:nvPicPr>
          <p:cNvPr id="48" name="Graphic 47" descr="Race Flag with solid fill">
            <a:extLst>
              <a:ext uri="{FF2B5EF4-FFF2-40B4-BE49-F238E27FC236}">
                <a16:creationId xmlns:a16="http://schemas.microsoft.com/office/drawing/2014/main" id="{E83FC321-06DE-5E4E-8897-666E09A207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28" y="4677917"/>
            <a:ext cx="1312826" cy="1312826"/>
          </a:xfrm>
          <a:prstGeom prst="rect">
            <a:avLst/>
          </a:prstGeom>
        </p:spPr>
      </p:pic>
      <p:pic>
        <p:nvPicPr>
          <p:cNvPr id="49" name="Graphic 48" descr="Bullseye with solid fill">
            <a:extLst>
              <a:ext uri="{FF2B5EF4-FFF2-40B4-BE49-F238E27FC236}">
                <a16:creationId xmlns:a16="http://schemas.microsoft.com/office/drawing/2014/main" id="{33BDBCC6-0A09-2B4F-868B-B967AD5AEC3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7270" y="4677207"/>
            <a:ext cx="1312826" cy="1312826"/>
          </a:xfrm>
          <a:prstGeom prst="rect">
            <a:avLst/>
          </a:prstGeom>
        </p:spPr>
      </p:pic>
      <p:cxnSp>
        <p:nvCxnSpPr>
          <p:cNvPr id="3" name="Straight Connector 2">
            <a:extLst>
              <a:ext uri="{FF2B5EF4-FFF2-40B4-BE49-F238E27FC236}">
                <a16:creationId xmlns:a16="http://schemas.microsoft.com/office/drawing/2014/main" id="{D7AE9DA7-9B66-5EE9-3835-1AB0DB64B275}"/>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79ABBA6D-DCD2-DFF5-09ED-BB57725E14E7}"/>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AE3279DD-49E2-BD2F-6128-E93C16DC9E49}"/>
              </a:ext>
            </a:extLst>
          </p:cNvPr>
          <p:cNvGrpSpPr/>
          <p:nvPr userDrawn="1"/>
        </p:nvGrpSpPr>
        <p:grpSpPr>
          <a:xfrm>
            <a:off x="8181026" y="6375415"/>
            <a:ext cx="3531858" cy="304801"/>
            <a:chOff x="8181026" y="6375415"/>
            <a:chExt cx="3531858" cy="304801"/>
          </a:xfrm>
        </p:grpSpPr>
        <p:grpSp>
          <p:nvGrpSpPr>
            <p:cNvPr id="10" name="Group 9">
              <a:extLst>
                <a:ext uri="{FF2B5EF4-FFF2-40B4-BE49-F238E27FC236}">
                  <a16:creationId xmlns:a16="http://schemas.microsoft.com/office/drawing/2014/main" id="{45B9B9EA-2EB6-369A-9796-A98489F6977F}"/>
                </a:ext>
              </a:extLst>
            </p:cNvPr>
            <p:cNvGrpSpPr/>
            <p:nvPr userDrawn="1"/>
          </p:nvGrpSpPr>
          <p:grpSpPr>
            <a:xfrm>
              <a:off x="8181026" y="6420103"/>
              <a:ext cx="3531858" cy="215444"/>
              <a:chOff x="8181025" y="6420079"/>
              <a:chExt cx="3531857" cy="215443"/>
            </a:xfrm>
          </p:grpSpPr>
          <p:sp>
            <p:nvSpPr>
              <p:cNvPr id="12" name="Rectangle 11">
                <a:extLst>
                  <a:ext uri="{FF2B5EF4-FFF2-40B4-BE49-F238E27FC236}">
                    <a16:creationId xmlns:a16="http://schemas.microsoft.com/office/drawing/2014/main" id="{98D44078-FBEA-F9B1-02FE-172E485414B8}"/>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3" name="Rectangle 12">
                <a:extLst>
                  <a:ext uri="{FF2B5EF4-FFF2-40B4-BE49-F238E27FC236}">
                    <a16:creationId xmlns:a16="http://schemas.microsoft.com/office/drawing/2014/main" id="{ECF6A89D-51A3-1B67-84E7-6F72A73319EA}"/>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1" name="Straight Connector 10">
              <a:extLst>
                <a:ext uri="{FF2B5EF4-FFF2-40B4-BE49-F238E27FC236}">
                  <a16:creationId xmlns:a16="http://schemas.microsoft.com/office/drawing/2014/main" id="{CD944D7D-E0D3-8A22-F501-38BFDB630DDB}"/>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235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hy We're Different">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1505AC86-2A6A-7649-8097-A58CB8A2642A}"/>
              </a:ext>
            </a:extLst>
          </p:cNvPr>
          <p:cNvSpPr txBox="1"/>
          <p:nvPr userDrawn="1"/>
        </p:nvSpPr>
        <p:spPr>
          <a:xfrm>
            <a:off x="506073" y="189154"/>
            <a:ext cx="11076327" cy="461665"/>
          </a:xfrm>
          <a:prstGeom prst="rect">
            <a:avLst/>
          </a:prstGeom>
          <a:noFill/>
        </p:spPr>
        <p:txBody>
          <a:bodyPr wrap="square" rtlCol="0">
            <a:spAutoFit/>
          </a:bodyPr>
          <a:lstStyle/>
          <a:p>
            <a:r>
              <a:rPr lang="en-US" sz="2400" b="1" i="0">
                <a:latin typeface="Mercury Display Bold" pitchFamily="2" charset="0"/>
              </a:rPr>
              <a:t>Why We’re Different</a:t>
            </a:r>
          </a:p>
        </p:txBody>
      </p:sp>
      <p:cxnSp>
        <p:nvCxnSpPr>
          <p:cNvPr id="3" name="Straight Connector 2">
            <a:extLst>
              <a:ext uri="{FF2B5EF4-FFF2-40B4-BE49-F238E27FC236}">
                <a16:creationId xmlns:a16="http://schemas.microsoft.com/office/drawing/2014/main" id="{D7AE9DA7-9B66-5EE9-3835-1AB0DB64B275}"/>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79ABBA6D-DCD2-DFF5-09ED-BB57725E14E7}"/>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AE3279DD-49E2-BD2F-6128-E93C16DC9E49}"/>
              </a:ext>
            </a:extLst>
          </p:cNvPr>
          <p:cNvGrpSpPr/>
          <p:nvPr userDrawn="1"/>
        </p:nvGrpSpPr>
        <p:grpSpPr>
          <a:xfrm>
            <a:off x="8181026" y="6375415"/>
            <a:ext cx="3531858" cy="304801"/>
            <a:chOff x="8181026" y="6375415"/>
            <a:chExt cx="3531858" cy="304801"/>
          </a:xfrm>
        </p:grpSpPr>
        <p:grpSp>
          <p:nvGrpSpPr>
            <p:cNvPr id="10" name="Group 9">
              <a:extLst>
                <a:ext uri="{FF2B5EF4-FFF2-40B4-BE49-F238E27FC236}">
                  <a16:creationId xmlns:a16="http://schemas.microsoft.com/office/drawing/2014/main" id="{45B9B9EA-2EB6-369A-9796-A98489F6977F}"/>
                </a:ext>
              </a:extLst>
            </p:cNvPr>
            <p:cNvGrpSpPr/>
            <p:nvPr userDrawn="1"/>
          </p:nvGrpSpPr>
          <p:grpSpPr>
            <a:xfrm>
              <a:off x="8181026" y="6420103"/>
              <a:ext cx="3531858" cy="215444"/>
              <a:chOff x="8181025" y="6420079"/>
              <a:chExt cx="3531857" cy="215443"/>
            </a:xfrm>
          </p:grpSpPr>
          <p:sp>
            <p:nvSpPr>
              <p:cNvPr id="12" name="Rectangle 11">
                <a:extLst>
                  <a:ext uri="{FF2B5EF4-FFF2-40B4-BE49-F238E27FC236}">
                    <a16:creationId xmlns:a16="http://schemas.microsoft.com/office/drawing/2014/main" id="{98D44078-FBEA-F9B1-02FE-172E485414B8}"/>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3" name="Rectangle 12">
                <a:extLst>
                  <a:ext uri="{FF2B5EF4-FFF2-40B4-BE49-F238E27FC236}">
                    <a16:creationId xmlns:a16="http://schemas.microsoft.com/office/drawing/2014/main" id="{ECF6A89D-51A3-1B67-84E7-6F72A73319EA}"/>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1" name="Straight Connector 10">
              <a:extLst>
                <a:ext uri="{FF2B5EF4-FFF2-40B4-BE49-F238E27FC236}">
                  <a16:creationId xmlns:a16="http://schemas.microsoft.com/office/drawing/2014/main" id="{CD944D7D-E0D3-8A22-F501-38BFDB630DDB}"/>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B4159EC6-E89A-FDE2-F270-815FED50F1EA}"/>
              </a:ext>
            </a:extLst>
          </p:cNvPr>
          <p:cNvSpPr txBox="1"/>
          <p:nvPr userDrawn="1"/>
        </p:nvSpPr>
        <p:spPr>
          <a:xfrm>
            <a:off x="670976" y="956490"/>
            <a:ext cx="2614003" cy="646331"/>
          </a:xfrm>
          <a:prstGeom prst="rect">
            <a:avLst/>
          </a:prstGeom>
          <a:noFill/>
        </p:spPr>
        <p:txBody>
          <a:bodyPr wrap="square" rtlCol="0">
            <a:spAutoFit/>
          </a:bodyPr>
          <a:lstStyle/>
          <a:p>
            <a:pPr algn="ctr"/>
            <a:r>
              <a:rPr lang="en-US" sz="1800" b="0" i="0">
                <a:solidFill>
                  <a:srgbClr val="E8601A"/>
                </a:solidFill>
                <a:latin typeface="Graphik Medium" panose="020B0503030202060203" pitchFamily="34" charset="0"/>
              </a:rPr>
              <a:t>MARKET INTELLIGENCE</a:t>
            </a:r>
          </a:p>
        </p:txBody>
      </p:sp>
      <p:sp>
        <p:nvSpPr>
          <p:cNvPr id="143" name="TextBox 142">
            <a:extLst>
              <a:ext uri="{FF2B5EF4-FFF2-40B4-BE49-F238E27FC236}">
                <a16:creationId xmlns:a16="http://schemas.microsoft.com/office/drawing/2014/main" id="{FBF72CDE-8BC3-AAFA-EFCF-4ED253612453}"/>
              </a:ext>
            </a:extLst>
          </p:cNvPr>
          <p:cNvSpPr txBox="1"/>
          <p:nvPr userDrawn="1"/>
        </p:nvSpPr>
        <p:spPr>
          <a:xfrm>
            <a:off x="618656" y="1627821"/>
            <a:ext cx="2614003" cy="2078754"/>
          </a:xfrm>
          <a:prstGeom prst="rect">
            <a:avLst/>
          </a:prstGeom>
          <a:solidFill>
            <a:schemeClr val="bg1">
              <a:lumMod val="95000"/>
            </a:schemeClr>
          </a:solidFill>
        </p:spPr>
        <p:txBody>
          <a:bodyPr wrap="square" lIns="182880" rIns="182880" rtlCol="0" anchor="ctr">
            <a:noAutofit/>
          </a:bodyPr>
          <a:lstStyle/>
          <a:p>
            <a:pPr algn="ctr">
              <a:lnSpc>
                <a:spcPct val="150000"/>
              </a:lnSpc>
            </a:pPr>
            <a:r>
              <a:rPr lang="en-US" sz="1200">
                <a:solidFill>
                  <a:schemeClr val="tx1">
                    <a:lumMod val="75000"/>
                    <a:lumOff val="25000"/>
                  </a:schemeClr>
                </a:solidFill>
                <a:latin typeface="Graphik Regular" panose="020B0503030202060203" pitchFamily="34" charset="0"/>
              </a:rPr>
              <a:t>Our proprietary Knowledge Management Center is a repository of intellectual property covering thousands of projects.</a:t>
            </a:r>
          </a:p>
        </p:txBody>
      </p:sp>
      <p:sp>
        <p:nvSpPr>
          <p:cNvPr id="145" name="TextBox 144">
            <a:extLst>
              <a:ext uri="{FF2B5EF4-FFF2-40B4-BE49-F238E27FC236}">
                <a16:creationId xmlns:a16="http://schemas.microsoft.com/office/drawing/2014/main" id="{4D6ABEAC-7EEE-ED81-0611-54C68A54B8F1}"/>
              </a:ext>
            </a:extLst>
          </p:cNvPr>
          <p:cNvSpPr txBox="1"/>
          <p:nvPr userDrawn="1"/>
        </p:nvSpPr>
        <p:spPr>
          <a:xfrm>
            <a:off x="8928851" y="979048"/>
            <a:ext cx="2669208" cy="646331"/>
          </a:xfrm>
          <a:prstGeom prst="rect">
            <a:avLst/>
          </a:prstGeom>
          <a:noFill/>
        </p:spPr>
        <p:txBody>
          <a:bodyPr wrap="square" rtlCol="0">
            <a:spAutoFit/>
          </a:bodyPr>
          <a:lstStyle/>
          <a:p>
            <a:pPr algn="ctr"/>
            <a:r>
              <a:rPr lang="en-US" sz="1800" b="0" i="0">
                <a:solidFill>
                  <a:schemeClr val="accent6"/>
                </a:solidFill>
                <a:latin typeface="Graphik Medium" panose="020B0503030202060203" pitchFamily="34" charset="0"/>
              </a:rPr>
              <a:t>DATA-DRIVEN STRATEGIES</a:t>
            </a:r>
          </a:p>
        </p:txBody>
      </p:sp>
      <p:sp>
        <p:nvSpPr>
          <p:cNvPr id="146" name="TextBox 145">
            <a:extLst>
              <a:ext uri="{FF2B5EF4-FFF2-40B4-BE49-F238E27FC236}">
                <a16:creationId xmlns:a16="http://schemas.microsoft.com/office/drawing/2014/main" id="{F2549274-723C-FAE2-AF1D-E356C02F6232}"/>
              </a:ext>
            </a:extLst>
          </p:cNvPr>
          <p:cNvSpPr txBox="1"/>
          <p:nvPr userDrawn="1"/>
        </p:nvSpPr>
        <p:spPr>
          <a:xfrm>
            <a:off x="8950497" y="1625379"/>
            <a:ext cx="2647561" cy="2081196"/>
          </a:xfrm>
          <a:prstGeom prst="rect">
            <a:avLst/>
          </a:prstGeom>
          <a:solidFill>
            <a:schemeClr val="bg1">
              <a:lumMod val="95000"/>
            </a:schemeClr>
          </a:solidFill>
        </p:spPr>
        <p:txBody>
          <a:bodyPr wrap="square" lIns="182880" rIns="182880" rtlCol="0" anchor="ctr">
            <a:noAutofit/>
          </a:bodyPr>
          <a:lstStyle/>
          <a:p>
            <a:pPr algn="ctr">
              <a:lnSpc>
                <a:spcPct val="150000"/>
              </a:lnSpc>
            </a:pPr>
            <a:r>
              <a:rPr lang="en-US" sz="1200">
                <a:solidFill>
                  <a:schemeClr val="tx1">
                    <a:lumMod val="75000"/>
                    <a:lumOff val="25000"/>
                  </a:schemeClr>
                </a:solidFill>
                <a:latin typeface="Graphik Regular" panose="020B0503030202060203" pitchFamily="34" charset="0"/>
              </a:rPr>
              <a:t>We use data, analytics, and technology capabilities to drive business transformation for clients</a:t>
            </a:r>
          </a:p>
        </p:txBody>
      </p:sp>
      <p:sp>
        <p:nvSpPr>
          <p:cNvPr id="154" name="TextBox 153">
            <a:extLst>
              <a:ext uri="{FF2B5EF4-FFF2-40B4-BE49-F238E27FC236}">
                <a16:creationId xmlns:a16="http://schemas.microsoft.com/office/drawing/2014/main" id="{D6B7BF9A-2875-25FD-504F-D02E9A267577}"/>
              </a:ext>
            </a:extLst>
          </p:cNvPr>
          <p:cNvSpPr txBox="1"/>
          <p:nvPr userDrawn="1"/>
        </p:nvSpPr>
        <p:spPr>
          <a:xfrm>
            <a:off x="577340" y="4168380"/>
            <a:ext cx="2553828" cy="369332"/>
          </a:xfrm>
          <a:prstGeom prst="rect">
            <a:avLst/>
          </a:prstGeom>
          <a:noFill/>
        </p:spPr>
        <p:txBody>
          <a:bodyPr wrap="square" rtlCol="0">
            <a:spAutoFit/>
          </a:bodyPr>
          <a:lstStyle/>
          <a:p>
            <a:pPr algn="ctr"/>
            <a:r>
              <a:rPr lang="en-US" sz="1800" b="0" i="0">
                <a:solidFill>
                  <a:schemeClr val="accent6"/>
                </a:solidFill>
                <a:latin typeface="Graphik Medium" panose="020B0503030202060203" pitchFamily="34" charset="0"/>
              </a:rPr>
              <a:t>WE IMPLEMENT</a:t>
            </a:r>
          </a:p>
        </p:txBody>
      </p:sp>
      <p:sp>
        <p:nvSpPr>
          <p:cNvPr id="155" name="TextBox 154">
            <a:extLst>
              <a:ext uri="{FF2B5EF4-FFF2-40B4-BE49-F238E27FC236}">
                <a16:creationId xmlns:a16="http://schemas.microsoft.com/office/drawing/2014/main" id="{7B1C72BF-5C4F-6EAC-EC8D-86F0A0B3FADC}"/>
              </a:ext>
            </a:extLst>
          </p:cNvPr>
          <p:cNvSpPr txBox="1"/>
          <p:nvPr userDrawn="1"/>
        </p:nvSpPr>
        <p:spPr>
          <a:xfrm>
            <a:off x="629730" y="4650440"/>
            <a:ext cx="2553828" cy="1521760"/>
          </a:xfrm>
          <a:prstGeom prst="rect">
            <a:avLst/>
          </a:prstGeom>
          <a:solidFill>
            <a:schemeClr val="bg1">
              <a:lumMod val="95000"/>
            </a:schemeClr>
          </a:solidFill>
        </p:spPr>
        <p:txBody>
          <a:bodyPr wrap="square" lIns="182880" rIns="182880" rtlCol="0" anchor="ctr">
            <a:noAutofit/>
          </a:bodyPr>
          <a:lstStyle/>
          <a:p>
            <a:pPr algn="ctr">
              <a:lnSpc>
                <a:spcPct val="150000"/>
              </a:lnSpc>
            </a:pPr>
            <a:r>
              <a:rPr lang="en-US" sz="1200">
                <a:solidFill>
                  <a:schemeClr val="tx1">
                    <a:lumMod val="75000"/>
                    <a:lumOff val="25000"/>
                  </a:schemeClr>
                </a:solidFill>
                <a:latin typeface="Graphik Regular" panose="020B0503030202060203" pitchFamily="34" charset="0"/>
              </a:rPr>
              <a:t>We devise and implement strategies, start to finish. Then, we work alongside your team for a smooth transition and sustainable future.</a:t>
            </a:r>
          </a:p>
        </p:txBody>
      </p:sp>
      <p:sp>
        <p:nvSpPr>
          <p:cNvPr id="165" name="TextBox 164">
            <a:extLst>
              <a:ext uri="{FF2B5EF4-FFF2-40B4-BE49-F238E27FC236}">
                <a16:creationId xmlns:a16="http://schemas.microsoft.com/office/drawing/2014/main" id="{84FC2C5F-A2EA-990F-B1F3-A2A68F59A671}"/>
              </a:ext>
            </a:extLst>
          </p:cNvPr>
          <p:cNvSpPr txBox="1"/>
          <p:nvPr userDrawn="1"/>
        </p:nvSpPr>
        <p:spPr>
          <a:xfrm>
            <a:off x="8972812" y="4650441"/>
            <a:ext cx="2602930" cy="1521760"/>
          </a:xfrm>
          <a:prstGeom prst="rect">
            <a:avLst/>
          </a:prstGeom>
          <a:solidFill>
            <a:schemeClr val="bg1">
              <a:lumMod val="95000"/>
            </a:schemeClr>
          </a:solidFill>
        </p:spPr>
        <p:txBody>
          <a:bodyPr wrap="square" lIns="182880" rIns="182880" rtlCol="0" anchor="ctr">
            <a:noAutofit/>
          </a:bodyPr>
          <a:lstStyle/>
          <a:p>
            <a:pPr algn="ctr">
              <a:lnSpc>
                <a:spcPct val="150000"/>
              </a:lnSpc>
            </a:pPr>
            <a:r>
              <a:rPr lang="en-US" sz="1200">
                <a:solidFill>
                  <a:schemeClr val="tx1">
                    <a:lumMod val="75000"/>
                    <a:lumOff val="25000"/>
                  </a:schemeClr>
                </a:solidFill>
                <a:latin typeface="Graphik Regular" panose="020B0503030202060203" pitchFamily="34" charset="0"/>
              </a:rPr>
              <a:t>Guaranteed ROI offers zero financial risk. We’ve never missed a guarantee!</a:t>
            </a:r>
          </a:p>
        </p:txBody>
      </p:sp>
      <p:sp>
        <p:nvSpPr>
          <p:cNvPr id="166" name="TextBox 165">
            <a:extLst>
              <a:ext uri="{FF2B5EF4-FFF2-40B4-BE49-F238E27FC236}">
                <a16:creationId xmlns:a16="http://schemas.microsoft.com/office/drawing/2014/main" id="{53B53765-94EA-5470-FB91-921AAE550150}"/>
              </a:ext>
            </a:extLst>
          </p:cNvPr>
          <p:cNvSpPr txBox="1"/>
          <p:nvPr userDrawn="1"/>
        </p:nvSpPr>
        <p:spPr>
          <a:xfrm>
            <a:off x="8963987" y="4029740"/>
            <a:ext cx="2618410" cy="646331"/>
          </a:xfrm>
          <a:prstGeom prst="rect">
            <a:avLst/>
          </a:prstGeom>
          <a:noFill/>
        </p:spPr>
        <p:txBody>
          <a:bodyPr wrap="square" rtlCol="0">
            <a:spAutoFit/>
          </a:bodyPr>
          <a:lstStyle/>
          <a:p>
            <a:pPr algn="ctr"/>
            <a:r>
              <a:rPr lang="en-US" sz="1800" b="0" i="0">
                <a:solidFill>
                  <a:schemeClr val="accent2"/>
                </a:solidFill>
                <a:latin typeface="Graphik Medium" panose="020B0503030202060203" pitchFamily="34" charset="0"/>
              </a:rPr>
              <a:t>GUARANTEED RESULTS</a:t>
            </a:r>
          </a:p>
        </p:txBody>
      </p:sp>
      <p:grpSp>
        <p:nvGrpSpPr>
          <p:cNvPr id="8" name="Group 7">
            <a:extLst>
              <a:ext uri="{FF2B5EF4-FFF2-40B4-BE49-F238E27FC236}">
                <a16:creationId xmlns:a16="http://schemas.microsoft.com/office/drawing/2014/main" id="{AAE824CD-EAFF-F8B5-C7B4-987F5349FD86}"/>
              </a:ext>
            </a:extLst>
          </p:cNvPr>
          <p:cNvGrpSpPr/>
          <p:nvPr userDrawn="1"/>
        </p:nvGrpSpPr>
        <p:grpSpPr>
          <a:xfrm>
            <a:off x="3617338" y="1108404"/>
            <a:ext cx="4953407" cy="4744836"/>
            <a:chOff x="3617338" y="1108404"/>
            <a:chExt cx="4953407" cy="4744836"/>
          </a:xfrm>
        </p:grpSpPr>
        <p:grpSp>
          <p:nvGrpSpPr>
            <p:cNvPr id="195" name="Group 194">
              <a:extLst>
                <a:ext uri="{FF2B5EF4-FFF2-40B4-BE49-F238E27FC236}">
                  <a16:creationId xmlns:a16="http://schemas.microsoft.com/office/drawing/2014/main" id="{3EB2F982-4E75-E830-31A4-D2FEF78F0457}"/>
                </a:ext>
              </a:extLst>
            </p:cNvPr>
            <p:cNvGrpSpPr/>
            <p:nvPr userDrawn="1"/>
          </p:nvGrpSpPr>
          <p:grpSpPr>
            <a:xfrm>
              <a:off x="3617338" y="1108404"/>
              <a:ext cx="4953407" cy="4744836"/>
              <a:chOff x="3617338" y="1108404"/>
              <a:chExt cx="4953407" cy="4744836"/>
            </a:xfrm>
          </p:grpSpPr>
          <p:cxnSp>
            <p:nvCxnSpPr>
              <p:cNvPr id="178" name="Straight Connector 177">
                <a:extLst>
                  <a:ext uri="{FF2B5EF4-FFF2-40B4-BE49-F238E27FC236}">
                    <a16:creationId xmlns:a16="http://schemas.microsoft.com/office/drawing/2014/main" id="{8BC166AB-E31B-FC68-EEFF-8BF3C2E8CFDF}"/>
                  </a:ext>
                </a:extLst>
              </p:cNvPr>
              <p:cNvCxnSpPr>
                <a:cxnSpLocks/>
                <a:stCxn id="159" idx="3"/>
                <a:endCxn id="160" idx="7"/>
              </p:cNvCxnSpPr>
              <p:nvPr userDrawn="1"/>
            </p:nvCxnSpPr>
            <p:spPr>
              <a:xfrm flipH="1">
                <a:off x="5007503" y="2494683"/>
                <a:ext cx="2177834" cy="1970228"/>
              </a:xfrm>
              <a:prstGeom prst="line">
                <a:avLst/>
              </a:prstGeom>
              <a:ln w="6032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C0CB2DE-84E3-45AD-BCE0-7DBFB2767569}"/>
                  </a:ext>
                </a:extLst>
              </p:cNvPr>
              <p:cNvCxnSpPr>
                <a:cxnSpLocks/>
                <a:stCxn id="158" idx="5"/>
                <a:endCxn id="162" idx="1"/>
              </p:cNvCxnSpPr>
              <p:nvPr userDrawn="1"/>
            </p:nvCxnSpPr>
            <p:spPr>
              <a:xfrm>
                <a:off x="5002746" y="2493812"/>
                <a:ext cx="2165831" cy="1974020"/>
              </a:xfrm>
              <a:prstGeom prst="line">
                <a:avLst/>
              </a:prstGeom>
              <a:ln w="6032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57EC7516-5C51-7D9D-7E8C-329D61A1AF18}"/>
                  </a:ext>
                </a:extLst>
              </p:cNvPr>
              <p:cNvSpPr/>
              <p:nvPr userDrawn="1"/>
            </p:nvSpPr>
            <p:spPr>
              <a:xfrm>
                <a:off x="4973853" y="2306855"/>
                <a:ext cx="2244296" cy="2244292"/>
              </a:xfrm>
              <a:prstGeom prst="ellipse">
                <a:avLst/>
              </a:prstGeom>
              <a:solidFill>
                <a:schemeClr val="bg1"/>
              </a:solidFill>
              <a:ln w="444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29D5EAC4-B17E-21DA-2305-6F3EDD00A08F}"/>
                  </a:ext>
                </a:extLst>
              </p:cNvPr>
              <p:cNvSpPr/>
              <p:nvPr userDrawn="1"/>
            </p:nvSpPr>
            <p:spPr>
              <a:xfrm>
                <a:off x="4428892" y="1761893"/>
                <a:ext cx="3334216" cy="3334214"/>
              </a:xfrm>
              <a:prstGeom prst="ellipse">
                <a:avLst/>
              </a:prstGeom>
              <a:noFill/>
              <a:ln w="7302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FC4C4C9-A0BB-5176-C685-4CB446AE0C3A}"/>
                  </a:ext>
                </a:extLst>
              </p:cNvPr>
              <p:cNvSpPr/>
              <p:nvPr userDrawn="1"/>
            </p:nvSpPr>
            <p:spPr>
              <a:xfrm>
                <a:off x="3852768" y="1210688"/>
                <a:ext cx="4524612" cy="4524610"/>
              </a:xfrm>
              <a:prstGeom prst="ellipse">
                <a:avLst/>
              </a:prstGeom>
              <a:noFill/>
              <a:ln w="38100">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831046D8-376B-C8E0-DB71-DA99EBDF5197}"/>
                  </a:ext>
                </a:extLst>
              </p:cNvPr>
              <p:cNvGrpSpPr/>
              <p:nvPr userDrawn="1"/>
            </p:nvGrpSpPr>
            <p:grpSpPr>
              <a:xfrm>
                <a:off x="3617338" y="1108404"/>
                <a:ext cx="1623106" cy="1623106"/>
                <a:chOff x="3495604" y="1210688"/>
                <a:chExt cx="1623106" cy="1623106"/>
              </a:xfrm>
            </p:grpSpPr>
            <p:sp>
              <p:nvSpPr>
                <p:cNvPr id="158" name="Oval 157">
                  <a:extLst>
                    <a:ext uri="{FF2B5EF4-FFF2-40B4-BE49-F238E27FC236}">
                      <a16:creationId xmlns:a16="http://schemas.microsoft.com/office/drawing/2014/main" id="{B8C4F698-EE99-D87D-6994-18F019A293DE}"/>
                    </a:ext>
                  </a:extLst>
                </p:cNvPr>
                <p:cNvSpPr/>
                <p:nvPr userDrawn="1"/>
              </p:nvSpPr>
              <p:spPr>
                <a:xfrm>
                  <a:off x="3495604" y="1210688"/>
                  <a:ext cx="1623106" cy="1623106"/>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09394123-5B08-02D3-EBA6-3A73EDBF8F0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729189" y="1427993"/>
                  <a:ext cx="1149584" cy="1149584"/>
                </a:xfrm>
                <a:prstGeom prst="rect">
                  <a:avLst/>
                </a:prstGeom>
              </p:spPr>
            </p:pic>
          </p:grpSp>
          <p:sp>
            <p:nvSpPr>
              <p:cNvPr id="159" name="Oval 158">
                <a:extLst>
                  <a:ext uri="{FF2B5EF4-FFF2-40B4-BE49-F238E27FC236}">
                    <a16:creationId xmlns:a16="http://schemas.microsoft.com/office/drawing/2014/main" id="{F81B4A83-243F-3017-51CB-EBBCD37BD7DA}"/>
                  </a:ext>
                </a:extLst>
              </p:cNvPr>
              <p:cNvSpPr/>
              <p:nvPr userDrawn="1"/>
            </p:nvSpPr>
            <p:spPr>
              <a:xfrm>
                <a:off x="6947639" y="1109275"/>
                <a:ext cx="1623106" cy="1623106"/>
              </a:xfrm>
              <a:prstGeom prst="ellipse">
                <a:avLst/>
              </a:prstGeom>
              <a:solidFill>
                <a:schemeClr val="bg1"/>
              </a:solidFill>
              <a:ln w="38100">
                <a:gradFill>
                  <a:gsLst>
                    <a:gs pos="0">
                      <a:schemeClr val="accent1"/>
                    </a:gs>
                    <a:gs pos="100000">
                      <a:schemeClr val="accent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3655C6DB-B642-F013-7A1B-D1AC22B60629}"/>
                  </a:ext>
                </a:extLst>
              </p:cNvPr>
              <p:cNvGrpSpPr/>
              <p:nvPr userDrawn="1"/>
            </p:nvGrpSpPr>
            <p:grpSpPr>
              <a:xfrm>
                <a:off x="3622095" y="4227213"/>
                <a:ext cx="1623106" cy="1623106"/>
                <a:chOff x="3491057" y="4110151"/>
                <a:chExt cx="1623106" cy="1623106"/>
              </a:xfrm>
            </p:grpSpPr>
            <p:sp>
              <p:nvSpPr>
                <p:cNvPr id="160" name="Oval 159">
                  <a:extLst>
                    <a:ext uri="{FF2B5EF4-FFF2-40B4-BE49-F238E27FC236}">
                      <a16:creationId xmlns:a16="http://schemas.microsoft.com/office/drawing/2014/main" id="{0E95544E-F1D2-544F-7DC5-F1563DF84AD9}"/>
                    </a:ext>
                  </a:extLst>
                </p:cNvPr>
                <p:cNvSpPr/>
                <p:nvPr userDrawn="1"/>
              </p:nvSpPr>
              <p:spPr>
                <a:xfrm>
                  <a:off x="3491057" y="4110151"/>
                  <a:ext cx="1623106" cy="1623106"/>
                </a:xfrm>
                <a:prstGeom prst="ellipse">
                  <a:avLst/>
                </a:prstGeom>
                <a:solidFill>
                  <a:schemeClr val="bg1"/>
                </a:solidFill>
                <a:ln w="38100">
                  <a:gradFill flip="none" rotWithShape="1">
                    <a:gsLst>
                      <a:gs pos="0">
                        <a:schemeClr val="accent1"/>
                      </a:gs>
                      <a:gs pos="100000">
                        <a:schemeClr val="accent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Graphic 160">
                  <a:extLst>
                    <a:ext uri="{FF2B5EF4-FFF2-40B4-BE49-F238E27FC236}">
                      <a16:creationId xmlns:a16="http://schemas.microsoft.com/office/drawing/2014/main" id="{9D9E948F-3FB5-F231-4FD1-135CC0AE7E4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14737" y="4426240"/>
                  <a:ext cx="1317194" cy="1002034"/>
                </a:xfrm>
                <a:prstGeom prst="rect">
                  <a:avLst/>
                </a:prstGeom>
              </p:spPr>
            </p:pic>
          </p:grpSp>
          <p:grpSp>
            <p:nvGrpSpPr>
              <p:cNvPr id="191" name="Group 190">
                <a:extLst>
                  <a:ext uri="{FF2B5EF4-FFF2-40B4-BE49-F238E27FC236}">
                    <a16:creationId xmlns:a16="http://schemas.microsoft.com/office/drawing/2014/main" id="{100C598D-5E5A-AA46-4C3E-1B34D9C09ED8}"/>
                  </a:ext>
                </a:extLst>
              </p:cNvPr>
              <p:cNvGrpSpPr/>
              <p:nvPr userDrawn="1"/>
            </p:nvGrpSpPr>
            <p:grpSpPr>
              <a:xfrm>
                <a:off x="6930879" y="4230134"/>
                <a:ext cx="1623106" cy="1623106"/>
                <a:chOff x="7034331" y="4110151"/>
                <a:chExt cx="1623106" cy="1623106"/>
              </a:xfrm>
            </p:grpSpPr>
            <p:sp>
              <p:nvSpPr>
                <p:cNvPr id="162" name="Oval 161">
                  <a:extLst>
                    <a:ext uri="{FF2B5EF4-FFF2-40B4-BE49-F238E27FC236}">
                      <a16:creationId xmlns:a16="http://schemas.microsoft.com/office/drawing/2014/main" id="{31E468C3-F84B-E507-ACC8-3BA894D76667}"/>
                    </a:ext>
                  </a:extLst>
                </p:cNvPr>
                <p:cNvSpPr/>
                <p:nvPr userDrawn="1"/>
              </p:nvSpPr>
              <p:spPr>
                <a:xfrm>
                  <a:off x="7034331" y="4110151"/>
                  <a:ext cx="1623106" cy="1623106"/>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Graphic 162">
                  <a:extLst>
                    <a:ext uri="{FF2B5EF4-FFF2-40B4-BE49-F238E27FC236}">
                      <a16:creationId xmlns:a16="http://schemas.microsoft.com/office/drawing/2014/main" id="{386C9652-F251-42E9-319B-F89C29A91D6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292321" y="4277243"/>
                  <a:ext cx="1140647" cy="1205762"/>
                </a:xfrm>
                <a:prstGeom prst="rect">
                  <a:avLst/>
                </a:prstGeom>
              </p:spPr>
            </p:pic>
          </p:grpSp>
        </p:grpSp>
        <p:pic>
          <p:nvPicPr>
            <p:cNvPr id="4" name="Picture 3">
              <a:extLst>
                <a:ext uri="{FF2B5EF4-FFF2-40B4-BE49-F238E27FC236}">
                  <a16:creationId xmlns:a16="http://schemas.microsoft.com/office/drawing/2014/main" id="{9BD75D92-9646-CF0C-A7A7-BBBD2C320F3D}"/>
                </a:ext>
              </a:extLst>
            </p:cNvPr>
            <p:cNvPicPr>
              <a:picLocks noChangeAspect="1"/>
            </p:cNvPicPr>
            <p:nvPr userDrawn="1"/>
          </p:nvPicPr>
          <p:blipFill>
            <a:blip r:embed="rId8"/>
            <a:stretch>
              <a:fillRect/>
            </a:stretch>
          </p:blipFill>
          <p:spPr>
            <a:xfrm>
              <a:off x="5189936" y="2630786"/>
              <a:ext cx="1842032" cy="1596428"/>
            </a:xfrm>
            <a:prstGeom prst="rect">
              <a:avLst/>
            </a:prstGeom>
          </p:spPr>
        </p:pic>
      </p:grpSp>
      <p:pic>
        <p:nvPicPr>
          <p:cNvPr id="6" name="Graphic 5">
            <a:extLst>
              <a:ext uri="{FF2B5EF4-FFF2-40B4-BE49-F238E27FC236}">
                <a16:creationId xmlns:a16="http://schemas.microsoft.com/office/drawing/2014/main" id="{C8C52564-E623-5CFC-42F2-B0B1A2B49B2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194481" y="1281773"/>
            <a:ext cx="1237455" cy="1237455"/>
          </a:xfrm>
          <a:prstGeom prst="rect">
            <a:avLst/>
          </a:prstGeom>
        </p:spPr>
      </p:pic>
    </p:spTree>
    <p:extLst>
      <p:ext uri="{BB962C8B-B14F-4D97-AF65-F5344CB8AC3E}">
        <p14:creationId xmlns:p14="http://schemas.microsoft.com/office/powerpoint/2010/main" val="1977658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dustries &amp; Solutions-2">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0D8C0217-3391-71E3-0936-29612ED76F72}"/>
              </a:ext>
            </a:extLst>
          </p:cNvPr>
          <p:cNvSpPr>
            <a:spLocks noChangeAspect="1"/>
          </p:cNvSpPr>
          <p:nvPr userDrawn="1"/>
        </p:nvSpPr>
        <p:spPr>
          <a:xfrm>
            <a:off x="-11288" y="-14762"/>
            <a:ext cx="12221805" cy="6879425"/>
          </a:xfrm>
          <a:custGeom>
            <a:avLst/>
            <a:gdLst>
              <a:gd name="connsiteX0" fmla="*/ 4769237 w 12221805"/>
              <a:gd name="connsiteY0" fmla="*/ 14762 h 7002585"/>
              <a:gd name="connsiteX1" fmla="*/ 8777301 w 12221805"/>
              <a:gd name="connsiteY1" fmla="*/ 14762 h 7002585"/>
              <a:gd name="connsiteX2" fmla="*/ 7441280 w 12221805"/>
              <a:gd name="connsiteY2" fmla="*/ 6872762 h 7002585"/>
              <a:gd name="connsiteX3" fmla="*/ 3433215 w 12221805"/>
              <a:gd name="connsiteY3" fmla="*/ 6872762 h 7002585"/>
              <a:gd name="connsiteX4" fmla="*/ 13199 w 12221805"/>
              <a:gd name="connsiteY4" fmla="*/ 3472 h 7002585"/>
              <a:gd name="connsiteX5" fmla="*/ 4737682 w 12221805"/>
              <a:gd name="connsiteY5" fmla="*/ 14761 h 7002585"/>
              <a:gd name="connsiteX6" fmla="*/ 3381107 w 12221805"/>
              <a:gd name="connsiteY6" fmla="*/ 6872761 h 7002585"/>
              <a:gd name="connsiteX7" fmla="*/ 1 w 12221805"/>
              <a:gd name="connsiteY7" fmla="*/ 6906627 h 7002585"/>
              <a:gd name="connsiteX8" fmla="*/ 0 w 12221805"/>
              <a:gd name="connsiteY8" fmla="*/ 3412717 h 7002585"/>
              <a:gd name="connsiteX9" fmla="*/ 13199 w 12221805"/>
              <a:gd name="connsiteY9" fmla="*/ 3472 h 7002585"/>
              <a:gd name="connsiteX10" fmla="*/ 8826366 w 12221805"/>
              <a:gd name="connsiteY10" fmla="*/ 0 h 7002585"/>
              <a:gd name="connsiteX11" fmla="*/ 12221805 w 12221805"/>
              <a:gd name="connsiteY11" fmla="*/ 11289 h 7002585"/>
              <a:gd name="connsiteX12" fmla="*/ 12218881 w 12221805"/>
              <a:gd name="connsiteY12" fmla="*/ 7002585 h 7002585"/>
              <a:gd name="connsiteX13" fmla="*/ 7468775 w 12221805"/>
              <a:gd name="connsiteY13" fmla="*/ 6968718 h 700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21805" h="7002585">
                <a:moveTo>
                  <a:pt x="4769237" y="14762"/>
                </a:moveTo>
                <a:lnTo>
                  <a:pt x="8777301" y="14762"/>
                </a:lnTo>
                <a:lnTo>
                  <a:pt x="7441280" y="6872762"/>
                </a:lnTo>
                <a:lnTo>
                  <a:pt x="3433215" y="6872762"/>
                </a:lnTo>
                <a:close/>
                <a:moveTo>
                  <a:pt x="13199" y="3472"/>
                </a:moveTo>
                <a:lnTo>
                  <a:pt x="4737682" y="14761"/>
                </a:lnTo>
                <a:lnTo>
                  <a:pt x="3381107" y="6872761"/>
                </a:lnTo>
                <a:lnTo>
                  <a:pt x="1" y="6906627"/>
                </a:lnTo>
                <a:cubicBezTo>
                  <a:pt x="1" y="5741990"/>
                  <a:pt x="0" y="4577354"/>
                  <a:pt x="0" y="3412717"/>
                </a:cubicBezTo>
                <a:cubicBezTo>
                  <a:pt x="4400" y="2276303"/>
                  <a:pt x="8799" y="1139887"/>
                  <a:pt x="13199" y="3472"/>
                </a:cubicBezTo>
                <a:close/>
                <a:moveTo>
                  <a:pt x="8826366" y="0"/>
                </a:moveTo>
                <a:lnTo>
                  <a:pt x="12221805" y="11289"/>
                </a:lnTo>
                <a:cubicBezTo>
                  <a:pt x="12220830" y="2341721"/>
                  <a:pt x="12219856" y="4672153"/>
                  <a:pt x="12218881" y="7002585"/>
                </a:cubicBezTo>
                <a:lnTo>
                  <a:pt x="7468775" y="6968718"/>
                </a:lnTo>
                <a:close/>
              </a:path>
            </a:pathLst>
          </a:custGeom>
          <a:blipFill>
            <a:blip r:embed="rId2"/>
            <a:stretch>
              <a:fillRect b="-179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873645DF-AD8A-2FA1-2B1D-6BF566D56E72}"/>
              </a:ext>
            </a:extLst>
          </p:cNvPr>
          <p:cNvSpPr/>
          <p:nvPr userDrawn="1"/>
        </p:nvSpPr>
        <p:spPr>
          <a:xfrm rot="10800000">
            <a:off x="33213" y="-10752"/>
            <a:ext cx="12192000" cy="2148961"/>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3" name="Rectangle 52">
            <a:extLst>
              <a:ext uri="{FF2B5EF4-FFF2-40B4-BE49-F238E27FC236}">
                <a16:creationId xmlns:a16="http://schemas.microsoft.com/office/drawing/2014/main" id="{5EC0C55F-B0DE-E442-8AA8-CCFB4496E9D0}"/>
              </a:ext>
            </a:extLst>
          </p:cNvPr>
          <p:cNvSpPr/>
          <p:nvPr userDrawn="1"/>
        </p:nvSpPr>
        <p:spPr>
          <a:xfrm>
            <a:off x="0" y="2290172"/>
            <a:ext cx="12192000" cy="4574491"/>
          </a:xfrm>
          <a:prstGeom prst="rect">
            <a:avLst/>
          </a:prstGeom>
          <a:gradFill>
            <a:gsLst>
              <a:gs pos="0">
                <a:schemeClr val="bg1">
                  <a:alpha val="0"/>
                </a:schemeClr>
              </a:gs>
              <a:gs pos="92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Slide Number Placeholder 5">
            <a:extLst>
              <a:ext uri="{FF2B5EF4-FFF2-40B4-BE49-F238E27FC236}">
                <a16:creationId xmlns:a16="http://schemas.microsoft.com/office/drawing/2014/main" id="{9A572B5A-A505-5F10-C813-DF0116BD20EC}"/>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sp>
        <p:nvSpPr>
          <p:cNvPr id="10" name="TextBox 9">
            <a:extLst>
              <a:ext uri="{FF2B5EF4-FFF2-40B4-BE49-F238E27FC236}">
                <a16:creationId xmlns:a16="http://schemas.microsoft.com/office/drawing/2014/main" id="{CE0681C8-C860-FA9F-F00A-726CC0074A07}"/>
              </a:ext>
            </a:extLst>
          </p:cNvPr>
          <p:cNvSpPr txBox="1"/>
          <p:nvPr userDrawn="1"/>
        </p:nvSpPr>
        <p:spPr>
          <a:xfrm>
            <a:off x="4060" y="910682"/>
            <a:ext cx="4562936" cy="1200328"/>
          </a:xfrm>
          <a:custGeom>
            <a:avLst/>
            <a:gdLst>
              <a:gd name="connsiteX0" fmla="*/ 0 w 4137112"/>
              <a:gd name="connsiteY0" fmla="*/ 1200328 h 1200328"/>
              <a:gd name="connsiteX1" fmla="*/ 221064 w 4137112"/>
              <a:gd name="connsiteY1" fmla="*/ 0 h 1200328"/>
              <a:gd name="connsiteX2" fmla="*/ 4137112 w 4137112"/>
              <a:gd name="connsiteY2" fmla="*/ 0 h 1200328"/>
              <a:gd name="connsiteX3" fmla="*/ 3916048 w 4137112"/>
              <a:gd name="connsiteY3" fmla="*/ 1200328 h 1200328"/>
              <a:gd name="connsiteX4" fmla="*/ 0 w 4137112"/>
              <a:gd name="connsiteY4" fmla="*/ 1200328 h 1200328"/>
              <a:gd name="connsiteX0" fmla="*/ 16003 w 4153115"/>
              <a:gd name="connsiteY0" fmla="*/ 1200328 h 1200328"/>
              <a:gd name="connsiteX1" fmla="*/ 0 w 4153115"/>
              <a:gd name="connsiteY1" fmla="*/ 0 h 1200328"/>
              <a:gd name="connsiteX2" fmla="*/ 4153115 w 4153115"/>
              <a:gd name="connsiteY2" fmla="*/ 0 h 1200328"/>
              <a:gd name="connsiteX3" fmla="*/ 3932051 w 4153115"/>
              <a:gd name="connsiteY3" fmla="*/ 1200328 h 1200328"/>
              <a:gd name="connsiteX4" fmla="*/ 16003 w 4153115"/>
              <a:gd name="connsiteY4" fmla="*/ 1200328 h 1200328"/>
              <a:gd name="connsiteX0" fmla="*/ 4714 w 4141826"/>
              <a:gd name="connsiteY0" fmla="*/ 1200328 h 1200328"/>
              <a:gd name="connsiteX1" fmla="*/ 0 w 4141826"/>
              <a:gd name="connsiteY1" fmla="*/ 22578 h 1200328"/>
              <a:gd name="connsiteX2" fmla="*/ 4141826 w 4141826"/>
              <a:gd name="connsiteY2" fmla="*/ 0 h 1200328"/>
              <a:gd name="connsiteX3" fmla="*/ 3920762 w 4141826"/>
              <a:gd name="connsiteY3" fmla="*/ 1200328 h 1200328"/>
              <a:gd name="connsiteX4" fmla="*/ 4714 w 4141826"/>
              <a:gd name="connsiteY4" fmla="*/ 1200328 h 1200328"/>
              <a:gd name="connsiteX0" fmla="*/ 172 w 4148573"/>
              <a:gd name="connsiteY0" fmla="*/ 1200328 h 1200328"/>
              <a:gd name="connsiteX1" fmla="*/ 6747 w 4148573"/>
              <a:gd name="connsiteY1" fmla="*/ 22578 h 1200328"/>
              <a:gd name="connsiteX2" fmla="*/ 4148573 w 4148573"/>
              <a:gd name="connsiteY2" fmla="*/ 0 h 1200328"/>
              <a:gd name="connsiteX3" fmla="*/ 3927509 w 4148573"/>
              <a:gd name="connsiteY3" fmla="*/ 1200328 h 1200328"/>
              <a:gd name="connsiteX4" fmla="*/ 172 w 4148573"/>
              <a:gd name="connsiteY4" fmla="*/ 1200328 h 120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573" h="1200328">
                <a:moveTo>
                  <a:pt x="172" y="1200328"/>
                </a:moveTo>
                <a:cubicBezTo>
                  <a:pt x="-1399" y="807745"/>
                  <a:pt x="8318" y="415161"/>
                  <a:pt x="6747" y="22578"/>
                </a:cubicBezTo>
                <a:lnTo>
                  <a:pt x="4148573" y="0"/>
                </a:lnTo>
                <a:lnTo>
                  <a:pt x="3927509" y="1200328"/>
                </a:lnTo>
                <a:lnTo>
                  <a:pt x="172" y="1200328"/>
                </a:lnTo>
                <a:close/>
              </a:path>
            </a:pathLst>
          </a:custGeom>
          <a:solidFill>
            <a:schemeClr val="bg1">
              <a:alpha val="74000"/>
            </a:schemeClr>
          </a:solidFill>
        </p:spPr>
        <p:txBody>
          <a:bodyPr wrap="square" rtlCol="0" anchor="ctr">
            <a:noAutofit/>
          </a:bodyPr>
          <a:lstStyle/>
          <a:p>
            <a:pPr algn="ctr"/>
            <a:r>
              <a:rPr lang="en-US" sz="3200" b="1" i="0">
                <a:solidFill>
                  <a:schemeClr val="accent1"/>
                </a:solidFill>
                <a:latin typeface="Graphik Medium" panose="020B0503030202060203" pitchFamily="34" charset="0"/>
              </a:rPr>
              <a:t>HEALTHCARE</a:t>
            </a:r>
          </a:p>
        </p:txBody>
      </p:sp>
      <p:sp>
        <p:nvSpPr>
          <p:cNvPr id="16" name="TextBox 15">
            <a:extLst>
              <a:ext uri="{FF2B5EF4-FFF2-40B4-BE49-F238E27FC236}">
                <a16:creationId xmlns:a16="http://schemas.microsoft.com/office/drawing/2014/main" id="{58BF5981-089C-D17B-00AA-0EC327334C9E}"/>
              </a:ext>
            </a:extLst>
          </p:cNvPr>
          <p:cNvSpPr txBox="1"/>
          <p:nvPr userDrawn="1"/>
        </p:nvSpPr>
        <p:spPr>
          <a:xfrm>
            <a:off x="4286824" y="931037"/>
            <a:ext cx="4323645" cy="1215090"/>
          </a:xfrm>
          <a:prstGeom prst="parallelogram">
            <a:avLst>
              <a:gd name="adj" fmla="val 20198"/>
            </a:avLst>
          </a:prstGeom>
          <a:solidFill>
            <a:schemeClr val="bg1">
              <a:alpha val="74000"/>
            </a:schemeClr>
          </a:solidFill>
        </p:spPr>
        <p:txBody>
          <a:bodyPr wrap="square" rtlCol="0" anchor="ctr">
            <a:noAutofit/>
          </a:bodyPr>
          <a:lstStyle/>
          <a:p>
            <a:pPr algn="ctr"/>
            <a:r>
              <a:rPr lang="en-US" sz="3200" b="1" i="0">
                <a:solidFill>
                  <a:schemeClr val="accent6"/>
                </a:solidFill>
                <a:latin typeface="Graphik Medium" panose="020B0503030202060203" pitchFamily="34" charset="0"/>
              </a:rPr>
              <a:t>FINANCIAL SERVICES</a:t>
            </a:r>
          </a:p>
        </p:txBody>
      </p:sp>
      <p:sp>
        <p:nvSpPr>
          <p:cNvPr id="18" name="TextBox 17">
            <a:extLst>
              <a:ext uri="{FF2B5EF4-FFF2-40B4-BE49-F238E27FC236}">
                <a16:creationId xmlns:a16="http://schemas.microsoft.com/office/drawing/2014/main" id="{ADFD4C20-0181-7853-9C1B-BF35B07E0A69}"/>
              </a:ext>
            </a:extLst>
          </p:cNvPr>
          <p:cNvSpPr txBox="1"/>
          <p:nvPr userDrawn="1"/>
        </p:nvSpPr>
        <p:spPr>
          <a:xfrm>
            <a:off x="8398933" y="910682"/>
            <a:ext cx="3811584" cy="1227528"/>
          </a:xfrm>
          <a:custGeom>
            <a:avLst/>
            <a:gdLst>
              <a:gd name="connsiteX0" fmla="*/ 0 w 4180058"/>
              <a:gd name="connsiteY0" fmla="*/ 1138773 h 1138773"/>
              <a:gd name="connsiteX1" fmla="*/ 228244 w 4180058"/>
              <a:gd name="connsiteY1" fmla="*/ 0 h 1138773"/>
              <a:gd name="connsiteX2" fmla="*/ 4180058 w 4180058"/>
              <a:gd name="connsiteY2" fmla="*/ 0 h 1138773"/>
              <a:gd name="connsiteX3" fmla="*/ 3951814 w 4180058"/>
              <a:gd name="connsiteY3" fmla="*/ 1138773 h 1138773"/>
              <a:gd name="connsiteX4" fmla="*/ 0 w 4180058"/>
              <a:gd name="connsiteY4" fmla="*/ 1138773 h 1138773"/>
              <a:gd name="connsiteX0" fmla="*/ 0 w 4180058"/>
              <a:gd name="connsiteY0" fmla="*/ 1138773 h 1138773"/>
              <a:gd name="connsiteX1" fmla="*/ 228244 w 4180058"/>
              <a:gd name="connsiteY1" fmla="*/ 0 h 1138773"/>
              <a:gd name="connsiteX2" fmla="*/ 4180058 w 4180058"/>
              <a:gd name="connsiteY2" fmla="*/ 0 h 1138773"/>
              <a:gd name="connsiteX3" fmla="*/ 4177592 w 4180058"/>
              <a:gd name="connsiteY3" fmla="*/ 1127484 h 1138773"/>
              <a:gd name="connsiteX4" fmla="*/ 0 w 4180058"/>
              <a:gd name="connsiteY4" fmla="*/ 1138773 h 1138773"/>
              <a:gd name="connsiteX0" fmla="*/ 0 w 4200170"/>
              <a:gd name="connsiteY0" fmla="*/ 1138773 h 1138773"/>
              <a:gd name="connsiteX1" fmla="*/ 228244 w 4200170"/>
              <a:gd name="connsiteY1" fmla="*/ 0 h 1138773"/>
              <a:gd name="connsiteX2" fmla="*/ 4180058 w 4200170"/>
              <a:gd name="connsiteY2" fmla="*/ 0 h 1138773"/>
              <a:gd name="connsiteX3" fmla="*/ 4200170 w 4200170"/>
              <a:gd name="connsiteY3" fmla="*/ 1127484 h 1138773"/>
              <a:gd name="connsiteX4" fmla="*/ 0 w 4200170"/>
              <a:gd name="connsiteY4" fmla="*/ 1138773 h 1138773"/>
              <a:gd name="connsiteX0" fmla="*/ 0 w 4247791"/>
              <a:gd name="connsiteY0" fmla="*/ 1138773 h 1138773"/>
              <a:gd name="connsiteX1" fmla="*/ 228244 w 4247791"/>
              <a:gd name="connsiteY1" fmla="*/ 0 h 1138773"/>
              <a:gd name="connsiteX2" fmla="*/ 4247791 w 4247791"/>
              <a:gd name="connsiteY2" fmla="*/ 0 h 1138773"/>
              <a:gd name="connsiteX3" fmla="*/ 4200170 w 4247791"/>
              <a:gd name="connsiteY3" fmla="*/ 1127484 h 1138773"/>
              <a:gd name="connsiteX4" fmla="*/ 0 w 4247791"/>
              <a:gd name="connsiteY4" fmla="*/ 1138773 h 1138773"/>
              <a:gd name="connsiteX0" fmla="*/ 0 w 4202636"/>
              <a:gd name="connsiteY0" fmla="*/ 1138773 h 1138773"/>
              <a:gd name="connsiteX1" fmla="*/ 228244 w 4202636"/>
              <a:gd name="connsiteY1" fmla="*/ 0 h 1138773"/>
              <a:gd name="connsiteX2" fmla="*/ 4202636 w 4202636"/>
              <a:gd name="connsiteY2" fmla="*/ 11288 h 1138773"/>
              <a:gd name="connsiteX3" fmla="*/ 4200170 w 4202636"/>
              <a:gd name="connsiteY3" fmla="*/ 1127484 h 1138773"/>
              <a:gd name="connsiteX4" fmla="*/ 0 w 4202636"/>
              <a:gd name="connsiteY4" fmla="*/ 1138773 h 11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2636" h="1138773">
                <a:moveTo>
                  <a:pt x="0" y="1138773"/>
                </a:moveTo>
                <a:lnTo>
                  <a:pt x="228244" y="0"/>
                </a:lnTo>
                <a:lnTo>
                  <a:pt x="4202636" y="11288"/>
                </a:lnTo>
                <a:lnTo>
                  <a:pt x="4200170" y="1127484"/>
                </a:lnTo>
                <a:lnTo>
                  <a:pt x="0" y="1138773"/>
                </a:lnTo>
                <a:close/>
              </a:path>
            </a:pathLst>
          </a:custGeom>
          <a:solidFill>
            <a:schemeClr val="bg1">
              <a:alpha val="74000"/>
            </a:schemeClr>
          </a:solidFill>
        </p:spPr>
        <p:txBody>
          <a:bodyPr wrap="square" rtlCol="0" anchor="ctr">
            <a:noAutofit/>
          </a:bodyPr>
          <a:lstStyle/>
          <a:p>
            <a:pPr algn="ctr"/>
            <a:r>
              <a:rPr lang="en-US" sz="3200" b="1" i="0">
                <a:solidFill>
                  <a:schemeClr val="accent2"/>
                </a:solidFill>
                <a:latin typeface="Graphik Medium" panose="020B0503030202060203" pitchFamily="34" charset="0"/>
              </a:rPr>
              <a:t>PUBLIC</a:t>
            </a:r>
          </a:p>
          <a:p>
            <a:pPr algn="ctr"/>
            <a:r>
              <a:rPr lang="en-US" sz="3200" b="1" i="0">
                <a:solidFill>
                  <a:schemeClr val="accent2"/>
                </a:solidFill>
                <a:latin typeface="Graphik Medium" panose="020B0503030202060203" pitchFamily="34" charset="0"/>
              </a:rPr>
              <a:t>SECTOR</a:t>
            </a:r>
          </a:p>
        </p:txBody>
      </p:sp>
      <p:grpSp>
        <p:nvGrpSpPr>
          <p:cNvPr id="3" name="Group 2">
            <a:extLst>
              <a:ext uri="{FF2B5EF4-FFF2-40B4-BE49-F238E27FC236}">
                <a16:creationId xmlns:a16="http://schemas.microsoft.com/office/drawing/2014/main" id="{D979F3A5-A051-7147-1BAD-9AB9915BA004}"/>
              </a:ext>
            </a:extLst>
          </p:cNvPr>
          <p:cNvGrpSpPr/>
          <p:nvPr userDrawn="1"/>
        </p:nvGrpSpPr>
        <p:grpSpPr>
          <a:xfrm>
            <a:off x="8181026" y="6375415"/>
            <a:ext cx="3531858" cy="304801"/>
            <a:chOff x="8181026" y="6375415"/>
            <a:chExt cx="3531858" cy="304801"/>
          </a:xfrm>
        </p:grpSpPr>
        <p:grpSp>
          <p:nvGrpSpPr>
            <p:cNvPr id="23" name="Group 22">
              <a:extLst>
                <a:ext uri="{FF2B5EF4-FFF2-40B4-BE49-F238E27FC236}">
                  <a16:creationId xmlns:a16="http://schemas.microsoft.com/office/drawing/2014/main" id="{FD5B4D97-1CB8-5AA0-3E1A-1019A8FB3C4B}"/>
                </a:ext>
              </a:extLst>
            </p:cNvPr>
            <p:cNvGrpSpPr/>
            <p:nvPr userDrawn="1"/>
          </p:nvGrpSpPr>
          <p:grpSpPr>
            <a:xfrm>
              <a:off x="8181026" y="6420103"/>
              <a:ext cx="3531858" cy="215444"/>
              <a:chOff x="8181025" y="6420079"/>
              <a:chExt cx="3531857" cy="215443"/>
            </a:xfrm>
          </p:grpSpPr>
          <p:sp>
            <p:nvSpPr>
              <p:cNvPr id="25" name="Rectangle 24">
                <a:extLst>
                  <a:ext uri="{FF2B5EF4-FFF2-40B4-BE49-F238E27FC236}">
                    <a16:creationId xmlns:a16="http://schemas.microsoft.com/office/drawing/2014/main" id="{600F747E-2AD8-2284-9E06-5608C2ADD464}"/>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26" name="Rectangle 25">
                <a:extLst>
                  <a:ext uri="{FF2B5EF4-FFF2-40B4-BE49-F238E27FC236}">
                    <a16:creationId xmlns:a16="http://schemas.microsoft.com/office/drawing/2014/main" id="{127A822A-FF69-EE0F-1560-697BB6638FF5}"/>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24" name="Straight Connector 23">
              <a:extLst>
                <a:ext uri="{FF2B5EF4-FFF2-40B4-BE49-F238E27FC236}">
                  <a16:creationId xmlns:a16="http://schemas.microsoft.com/office/drawing/2014/main" id="{C56A0C49-14FB-CC16-DD14-A9399FC27EF9}"/>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A4A2FE8-8382-EB45-9253-6EEABC7A9F62}"/>
              </a:ext>
            </a:extLst>
          </p:cNvPr>
          <p:cNvSpPr txBox="1"/>
          <p:nvPr userDrawn="1"/>
        </p:nvSpPr>
        <p:spPr>
          <a:xfrm>
            <a:off x="486155" y="229041"/>
            <a:ext cx="5609845" cy="461665"/>
          </a:xfrm>
          <a:prstGeom prst="rect">
            <a:avLst/>
          </a:prstGeom>
          <a:noFill/>
        </p:spPr>
        <p:txBody>
          <a:bodyPr wrap="square" rtlCol="0">
            <a:spAutoFit/>
          </a:bodyPr>
          <a:lstStyle/>
          <a:p>
            <a:r>
              <a:rPr lang="en-US" sz="2400" b="1" i="0">
                <a:latin typeface="Mercury Display Bold" pitchFamily="2" charset="0"/>
              </a:rPr>
              <a:t>Who We Work With</a:t>
            </a:r>
          </a:p>
        </p:txBody>
      </p:sp>
      <p:cxnSp>
        <p:nvCxnSpPr>
          <p:cNvPr id="5" name="Straight Connector 4">
            <a:extLst>
              <a:ext uri="{FF2B5EF4-FFF2-40B4-BE49-F238E27FC236}">
                <a16:creationId xmlns:a16="http://schemas.microsoft.com/office/drawing/2014/main" id="{A6D340F3-072F-BB06-CB9E-1989AF1129AC}"/>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12E7773-410D-D44F-B58C-1A71F73CC6EF}"/>
              </a:ext>
            </a:extLst>
          </p:cNvPr>
          <p:cNvGrpSpPr/>
          <p:nvPr userDrawn="1"/>
        </p:nvGrpSpPr>
        <p:grpSpPr>
          <a:xfrm>
            <a:off x="1464466" y="3725214"/>
            <a:ext cx="1157441" cy="986425"/>
            <a:chOff x="5648027" y="3651932"/>
            <a:chExt cx="1043004" cy="888897"/>
          </a:xfrm>
        </p:grpSpPr>
        <p:sp>
          <p:nvSpPr>
            <p:cNvPr id="22" name="TextBox 21">
              <a:extLst>
                <a:ext uri="{FF2B5EF4-FFF2-40B4-BE49-F238E27FC236}">
                  <a16:creationId xmlns:a16="http://schemas.microsoft.com/office/drawing/2014/main" id="{3D1A38F4-C5BD-5944-A4C5-6BD4461B9509}"/>
                </a:ext>
              </a:extLst>
            </p:cNvPr>
            <p:cNvSpPr txBox="1"/>
            <p:nvPr/>
          </p:nvSpPr>
          <p:spPr>
            <a:xfrm>
              <a:off x="5648027" y="4287271"/>
              <a:ext cx="1043004" cy="253558"/>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PAYERS </a:t>
              </a:r>
            </a:p>
          </p:txBody>
        </p:sp>
        <p:pic>
          <p:nvPicPr>
            <p:cNvPr id="6" name="Graphic 5" descr="Heart with pulse with solid fill">
              <a:extLst>
                <a:ext uri="{FF2B5EF4-FFF2-40B4-BE49-F238E27FC236}">
                  <a16:creationId xmlns:a16="http://schemas.microsoft.com/office/drawing/2014/main" id="{E47F81DD-6322-A841-8388-756A085D989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2711" y="3651932"/>
              <a:ext cx="692154" cy="692153"/>
            </a:xfrm>
            <a:prstGeom prst="rect">
              <a:avLst/>
            </a:prstGeom>
          </p:spPr>
        </p:pic>
      </p:grpSp>
      <p:sp>
        <p:nvSpPr>
          <p:cNvPr id="92" name="TextBox 91">
            <a:extLst>
              <a:ext uri="{FF2B5EF4-FFF2-40B4-BE49-F238E27FC236}">
                <a16:creationId xmlns:a16="http://schemas.microsoft.com/office/drawing/2014/main" id="{005EAB1F-5A24-AF3F-8887-81B5A52394F3}"/>
              </a:ext>
            </a:extLst>
          </p:cNvPr>
          <p:cNvSpPr txBox="1"/>
          <p:nvPr userDrawn="1"/>
        </p:nvSpPr>
        <p:spPr>
          <a:xfrm>
            <a:off x="4060" y="2262164"/>
            <a:ext cx="4315513" cy="1166836"/>
          </a:xfrm>
          <a:custGeom>
            <a:avLst/>
            <a:gdLst>
              <a:gd name="connsiteX0" fmla="*/ 0 w 4137112"/>
              <a:gd name="connsiteY0" fmla="*/ 1200328 h 1200328"/>
              <a:gd name="connsiteX1" fmla="*/ 221064 w 4137112"/>
              <a:gd name="connsiteY1" fmla="*/ 0 h 1200328"/>
              <a:gd name="connsiteX2" fmla="*/ 4137112 w 4137112"/>
              <a:gd name="connsiteY2" fmla="*/ 0 h 1200328"/>
              <a:gd name="connsiteX3" fmla="*/ 3916048 w 4137112"/>
              <a:gd name="connsiteY3" fmla="*/ 1200328 h 1200328"/>
              <a:gd name="connsiteX4" fmla="*/ 0 w 4137112"/>
              <a:gd name="connsiteY4" fmla="*/ 1200328 h 1200328"/>
              <a:gd name="connsiteX0" fmla="*/ 16003 w 4153115"/>
              <a:gd name="connsiteY0" fmla="*/ 1200328 h 1200328"/>
              <a:gd name="connsiteX1" fmla="*/ 0 w 4153115"/>
              <a:gd name="connsiteY1" fmla="*/ 0 h 1200328"/>
              <a:gd name="connsiteX2" fmla="*/ 4153115 w 4153115"/>
              <a:gd name="connsiteY2" fmla="*/ 0 h 1200328"/>
              <a:gd name="connsiteX3" fmla="*/ 3932051 w 4153115"/>
              <a:gd name="connsiteY3" fmla="*/ 1200328 h 1200328"/>
              <a:gd name="connsiteX4" fmla="*/ 16003 w 4153115"/>
              <a:gd name="connsiteY4" fmla="*/ 1200328 h 1200328"/>
              <a:gd name="connsiteX0" fmla="*/ 4714 w 4141826"/>
              <a:gd name="connsiteY0" fmla="*/ 1200328 h 1200328"/>
              <a:gd name="connsiteX1" fmla="*/ 0 w 4141826"/>
              <a:gd name="connsiteY1" fmla="*/ 22578 h 1200328"/>
              <a:gd name="connsiteX2" fmla="*/ 4141826 w 4141826"/>
              <a:gd name="connsiteY2" fmla="*/ 0 h 1200328"/>
              <a:gd name="connsiteX3" fmla="*/ 3920762 w 4141826"/>
              <a:gd name="connsiteY3" fmla="*/ 1200328 h 1200328"/>
              <a:gd name="connsiteX4" fmla="*/ 4714 w 4141826"/>
              <a:gd name="connsiteY4" fmla="*/ 1200328 h 1200328"/>
              <a:gd name="connsiteX0" fmla="*/ 172 w 4148573"/>
              <a:gd name="connsiteY0" fmla="*/ 1200328 h 1200328"/>
              <a:gd name="connsiteX1" fmla="*/ 6747 w 4148573"/>
              <a:gd name="connsiteY1" fmla="*/ 22578 h 1200328"/>
              <a:gd name="connsiteX2" fmla="*/ 4148573 w 4148573"/>
              <a:gd name="connsiteY2" fmla="*/ 0 h 1200328"/>
              <a:gd name="connsiteX3" fmla="*/ 3927509 w 4148573"/>
              <a:gd name="connsiteY3" fmla="*/ 1200328 h 1200328"/>
              <a:gd name="connsiteX4" fmla="*/ 172 w 4148573"/>
              <a:gd name="connsiteY4" fmla="*/ 1200328 h 120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573" h="1200328">
                <a:moveTo>
                  <a:pt x="172" y="1200328"/>
                </a:moveTo>
                <a:cubicBezTo>
                  <a:pt x="-1399" y="807745"/>
                  <a:pt x="8318" y="415161"/>
                  <a:pt x="6747" y="22578"/>
                </a:cubicBezTo>
                <a:lnTo>
                  <a:pt x="4148573" y="0"/>
                </a:lnTo>
                <a:lnTo>
                  <a:pt x="3927509" y="1200328"/>
                </a:lnTo>
                <a:lnTo>
                  <a:pt x="172" y="1200328"/>
                </a:lnTo>
                <a:close/>
              </a:path>
            </a:pathLst>
          </a:custGeom>
          <a:solidFill>
            <a:schemeClr val="bg1">
              <a:alpha val="74000"/>
            </a:schemeClr>
          </a:solidFill>
        </p:spPr>
        <p:txBody>
          <a:bodyPr wrap="square" lIns="274320" rIns="274320" rtlCol="0" anchor="ctr">
            <a:noAutofit/>
          </a:bodyPr>
          <a:lstStyle/>
          <a:p>
            <a:pPr algn="ctr"/>
            <a:r>
              <a:rPr lang="en-US" sz="1300" b="0" i="0">
                <a:solidFill>
                  <a:schemeClr val="tx1">
                    <a:lumMod val="75000"/>
                    <a:lumOff val="25000"/>
                  </a:schemeClr>
                </a:solidFill>
                <a:effectLst/>
                <a:latin typeface="Graphik Regular" panose="020B0503030202060203" pitchFamily="34" charset="0"/>
              </a:rPr>
              <a:t>Implementing solutions to improve clients’ profitability and operational efficiency, while enabling care quality and transforming the member/patient experience. </a:t>
            </a:r>
          </a:p>
        </p:txBody>
      </p:sp>
      <p:grpSp>
        <p:nvGrpSpPr>
          <p:cNvPr id="119" name="Group 118">
            <a:extLst>
              <a:ext uri="{FF2B5EF4-FFF2-40B4-BE49-F238E27FC236}">
                <a16:creationId xmlns:a16="http://schemas.microsoft.com/office/drawing/2014/main" id="{4F716075-A136-1046-BF75-B55EDEA159C8}"/>
              </a:ext>
            </a:extLst>
          </p:cNvPr>
          <p:cNvGrpSpPr/>
          <p:nvPr userDrawn="1"/>
        </p:nvGrpSpPr>
        <p:grpSpPr>
          <a:xfrm>
            <a:off x="9523978" y="4977355"/>
            <a:ext cx="1289282" cy="1161334"/>
            <a:chOff x="1180731" y="3789730"/>
            <a:chExt cx="1289282" cy="1161334"/>
          </a:xfrm>
        </p:grpSpPr>
        <p:sp>
          <p:nvSpPr>
            <p:cNvPr id="104" name="TextBox 103">
              <a:extLst>
                <a:ext uri="{FF2B5EF4-FFF2-40B4-BE49-F238E27FC236}">
                  <a16:creationId xmlns:a16="http://schemas.microsoft.com/office/drawing/2014/main" id="{D0873440-326A-9949-AB71-C5F5B3BE6AA8}"/>
                </a:ext>
              </a:extLst>
            </p:cNvPr>
            <p:cNvSpPr txBox="1"/>
            <p:nvPr userDrawn="1"/>
          </p:nvSpPr>
          <p:spPr>
            <a:xfrm>
              <a:off x="1180731" y="4489399"/>
              <a:ext cx="1289282" cy="461665"/>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HIGHER</a:t>
              </a:r>
            </a:p>
            <a:p>
              <a:pPr algn="ctr"/>
              <a:r>
                <a:rPr lang="en-US" sz="1200" b="0" i="0">
                  <a:solidFill>
                    <a:schemeClr val="tx1">
                      <a:lumMod val="75000"/>
                      <a:lumOff val="25000"/>
                    </a:schemeClr>
                  </a:solidFill>
                  <a:latin typeface="Graphik Medium" panose="020B0503030202060203" pitchFamily="34" charset="0"/>
                </a:rPr>
                <a:t>EDUCATION</a:t>
              </a:r>
            </a:p>
          </p:txBody>
        </p:sp>
        <p:pic>
          <p:nvPicPr>
            <p:cNvPr id="14" name="Graphic 13" descr="Books with solid fill">
              <a:extLst>
                <a:ext uri="{FF2B5EF4-FFF2-40B4-BE49-F238E27FC236}">
                  <a16:creationId xmlns:a16="http://schemas.microsoft.com/office/drawing/2014/main" id="{0D3593B2-ED17-B14A-83E7-72F0E65C8A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5896" y="3789730"/>
              <a:ext cx="758952" cy="758952"/>
            </a:xfrm>
            <a:prstGeom prst="rect">
              <a:avLst/>
            </a:prstGeom>
          </p:spPr>
        </p:pic>
      </p:grpSp>
      <p:grpSp>
        <p:nvGrpSpPr>
          <p:cNvPr id="65" name="Group 64">
            <a:extLst>
              <a:ext uri="{FF2B5EF4-FFF2-40B4-BE49-F238E27FC236}">
                <a16:creationId xmlns:a16="http://schemas.microsoft.com/office/drawing/2014/main" id="{CD16A789-E4D7-C041-561F-0F4F7C66B810}"/>
              </a:ext>
            </a:extLst>
          </p:cNvPr>
          <p:cNvGrpSpPr/>
          <p:nvPr userDrawn="1"/>
        </p:nvGrpSpPr>
        <p:grpSpPr>
          <a:xfrm>
            <a:off x="1379127" y="5054136"/>
            <a:ext cx="1328119" cy="1067758"/>
            <a:chOff x="5166730" y="4466349"/>
            <a:chExt cx="1597991" cy="1284725"/>
          </a:xfrm>
        </p:grpSpPr>
        <p:sp>
          <p:nvSpPr>
            <p:cNvPr id="7" name="TextBox 6">
              <a:extLst>
                <a:ext uri="{FF2B5EF4-FFF2-40B4-BE49-F238E27FC236}">
                  <a16:creationId xmlns:a16="http://schemas.microsoft.com/office/drawing/2014/main" id="{468147E6-CDE2-7EF9-2892-14046036126B}"/>
                </a:ext>
              </a:extLst>
            </p:cNvPr>
            <p:cNvSpPr txBox="1"/>
            <p:nvPr/>
          </p:nvSpPr>
          <p:spPr>
            <a:xfrm>
              <a:off x="5166730" y="5412522"/>
              <a:ext cx="1597991" cy="338552"/>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PROVIDERS </a:t>
              </a:r>
            </a:p>
          </p:txBody>
        </p:sp>
        <p:pic>
          <p:nvPicPr>
            <p:cNvPr id="13" name="Graphic 12" descr="Doctor female with solid fill">
              <a:extLst>
                <a:ext uri="{FF2B5EF4-FFF2-40B4-BE49-F238E27FC236}">
                  <a16:creationId xmlns:a16="http://schemas.microsoft.com/office/drawing/2014/main" id="{976C617E-6430-23CF-1903-CE66E7A03A78}"/>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04" y="4466349"/>
              <a:ext cx="913442" cy="913443"/>
            </a:xfrm>
            <a:prstGeom prst="rect">
              <a:avLst/>
            </a:prstGeom>
          </p:spPr>
        </p:pic>
      </p:grpSp>
      <p:grpSp>
        <p:nvGrpSpPr>
          <p:cNvPr id="74" name="Group 73">
            <a:extLst>
              <a:ext uri="{FF2B5EF4-FFF2-40B4-BE49-F238E27FC236}">
                <a16:creationId xmlns:a16="http://schemas.microsoft.com/office/drawing/2014/main" id="{E196BAC5-EBC4-3AAB-7395-F3DEFC940BD5}"/>
              </a:ext>
            </a:extLst>
          </p:cNvPr>
          <p:cNvGrpSpPr/>
          <p:nvPr userDrawn="1"/>
        </p:nvGrpSpPr>
        <p:grpSpPr>
          <a:xfrm>
            <a:off x="9214670" y="3689922"/>
            <a:ext cx="1874485" cy="1107776"/>
            <a:chOff x="9221831" y="1178328"/>
            <a:chExt cx="1874485" cy="1107776"/>
          </a:xfrm>
        </p:grpSpPr>
        <p:sp>
          <p:nvSpPr>
            <p:cNvPr id="11" name="TextBox 10">
              <a:extLst>
                <a:ext uri="{FF2B5EF4-FFF2-40B4-BE49-F238E27FC236}">
                  <a16:creationId xmlns:a16="http://schemas.microsoft.com/office/drawing/2014/main" id="{E5D95D15-468E-844B-D771-538DB3098D2E}"/>
                </a:ext>
              </a:extLst>
            </p:cNvPr>
            <p:cNvSpPr txBox="1"/>
            <p:nvPr userDrawn="1"/>
          </p:nvSpPr>
          <p:spPr>
            <a:xfrm>
              <a:off x="9221831" y="1824439"/>
              <a:ext cx="1874485" cy="461665"/>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STATE &amp; FEDERAL </a:t>
              </a:r>
            </a:p>
            <a:p>
              <a:pPr algn="ctr"/>
              <a:r>
                <a:rPr lang="en-US" sz="1200" b="0" i="0">
                  <a:solidFill>
                    <a:schemeClr val="tx1">
                      <a:lumMod val="75000"/>
                      <a:lumOff val="25000"/>
                    </a:schemeClr>
                  </a:solidFill>
                  <a:latin typeface="Graphik Medium" panose="020B0503030202060203" pitchFamily="34" charset="0"/>
                </a:rPr>
                <a:t>GOVERNMENT</a:t>
              </a:r>
            </a:p>
          </p:txBody>
        </p:sp>
        <p:pic>
          <p:nvPicPr>
            <p:cNvPr id="68" name="Graphic 67">
              <a:extLst>
                <a:ext uri="{FF2B5EF4-FFF2-40B4-BE49-F238E27FC236}">
                  <a16:creationId xmlns:a16="http://schemas.microsoft.com/office/drawing/2014/main" id="{22F05398-0792-70F0-B383-140D637FBEEE}"/>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44582" y="1178328"/>
              <a:ext cx="640080" cy="640080"/>
            </a:xfrm>
            <a:prstGeom prst="rect">
              <a:avLst/>
            </a:prstGeom>
          </p:spPr>
        </p:pic>
      </p:grpSp>
      <p:sp>
        <p:nvSpPr>
          <p:cNvPr id="86" name="TextBox 85">
            <a:extLst>
              <a:ext uri="{FF2B5EF4-FFF2-40B4-BE49-F238E27FC236}">
                <a16:creationId xmlns:a16="http://schemas.microsoft.com/office/drawing/2014/main" id="{4BE0B516-10C0-6F35-4F00-772E34B7E6B4}"/>
              </a:ext>
            </a:extLst>
          </p:cNvPr>
          <p:cNvSpPr txBox="1"/>
          <p:nvPr userDrawn="1"/>
        </p:nvSpPr>
        <p:spPr>
          <a:xfrm>
            <a:off x="4023348" y="2271378"/>
            <a:ext cx="4323645" cy="1157622"/>
          </a:xfrm>
          <a:prstGeom prst="parallelogram">
            <a:avLst>
              <a:gd name="adj" fmla="val 20198"/>
            </a:avLst>
          </a:prstGeom>
          <a:solidFill>
            <a:schemeClr val="bg1">
              <a:alpha val="74000"/>
            </a:schemeClr>
          </a:solidFill>
        </p:spPr>
        <p:txBody>
          <a:bodyPr wrap="square" lIns="0" rIns="0" rtlCol="0" anchor="ctr">
            <a:noAutofit/>
          </a:bodyPr>
          <a:lstStyle/>
          <a:p>
            <a:pPr algn="ctr"/>
            <a:r>
              <a:rPr lang="en-US" sz="1300" b="0" i="0">
                <a:solidFill>
                  <a:schemeClr val="tx1">
                    <a:lumMod val="75000"/>
                    <a:lumOff val="25000"/>
                  </a:schemeClr>
                </a:solidFill>
                <a:latin typeface="Graphik Regular" panose="020B0503030202060203" pitchFamily="34" charset="0"/>
              </a:rPr>
              <a:t>Helping clients harness cost management strategies and innovative technology to achieve operational excellence.</a:t>
            </a:r>
          </a:p>
        </p:txBody>
      </p:sp>
      <p:sp>
        <p:nvSpPr>
          <p:cNvPr id="87" name="TextBox 86">
            <a:extLst>
              <a:ext uri="{FF2B5EF4-FFF2-40B4-BE49-F238E27FC236}">
                <a16:creationId xmlns:a16="http://schemas.microsoft.com/office/drawing/2014/main" id="{A2F562DB-80F4-24A7-4CBD-536919CD9CC6}"/>
              </a:ext>
            </a:extLst>
          </p:cNvPr>
          <p:cNvSpPr txBox="1"/>
          <p:nvPr userDrawn="1"/>
        </p:nvSpPr>
        <p:spPr>
          <a:xfrm>
            <a:off x="8097519" y="2261974"/>
            <a:ext cx="4124285" cy="1167026"/>
          </a:xfrm>
          <a:custGeom>
            <a:avLst/>
            <a:gdLst>
              <a:gd name="connsiteX0" fmla="*/ 0 w 4180058"/>
              <a:gd name="connsiteY0" fmla="*/ 1138773 h 1138773"/>
              <a:gd name="connsiteX1" fmla="*/ 228244 w 4180058"/>
              <a:gd name="connsiteY1" fmla="*/ 0 h 1138773"/>
              <a:gd name="connsiteX2" fmla="*/ 4180058 w 4180058"/>
              <a:gd name="connsiteY2" fmla="*/ 0 h 1138773"/>
              <a:gd name="connsiteX3" fmla="*/ 3951814 w 4180058"/>
              <a:gd name="connsiteY3" fmla="*/ 1138773 h 1138773"/>
              <a:gd name="connsiteX4" fmla="*/ 0 w 4180058"/>
              <a:gd name="connsiteY4" fmla="*/ 1138773 h 1138773"/>
              <a:gd name="connsiteX0" fmla="*/ 0 w 4180058"/>
              <a:gd name="connsiteY0" fmla="*/ 1138773 h 1138773"/>
              <a:gd name="connsiteX1" fmla="*/ 228244 w 4180058"/>
              <a:gd name="connsiteY1" fmla="*/ 0 h 1138773"/>
              <a:gd name="connsiteX2" fmla="*/ 4180058 w 4180058"/>
              <a:gd name="connsiteY2" fmla="*/ 0 h 1138773"/>
              <a:gd name="connsiteX3" fmla="*/ 4177592 w 4180058"/>
              <a:gd name="connsiteY3" fmla="*/ 1127484 h 1138773"/>
              <a:gd name="connsiteX4" fmla="*/ 0 w 4180058"/>
              <a:gd name="connsiteY4" fmla="*/ 1138773 h 1138773"/>
              <a:gd name="connsiteX0" fmla="*/ 0 w 4200170"/>
              <a:gd name="connsiteY0" fmla="*/ 1138773 h 1138773"/>
              <a:gd name="connsiteX1" fmla="*/ 228244 w 4200170"/>
              <a:gd name="connsiteY1" fmla="*/ 0 h 1138773"/>
              <a:gd name="connsiteX2" fmla="*/ 4180058 w 4200170"/>
              <a:gd name="connsiteY2" fmla="*/ 0 h 1138773"/>
              <a:gd name="connsiteX3" fmla="*/ 4200170 w 4200170"/>
              <a:gd name="connsiteY3" fmla="*/ 1127484 h 1138773"/>
              <a:gd name="connsiteX4" fmla="*/ 0 w 4200170"/>
              <a:gd name="connsiteY4" fmla="*/ 1138773 h 1138773"/>
              <a:gd name="connsiteX0" fmla="*/ 0 w 4247791"/>
              <a:gd name="connsiteY0" fmla="*/ 1138773 h 1138773"/>
              <a:gd name="connsiteX1" fmla="*/ 228244 w 4247791"/>
              <a:gd name="connsiteY1" fmla="*/ 0 h 1138773"/>
              <a:gd name="connsiteX2" fmla="*/ 4247791 w 4247791"/>
              <a:gd name="connsiteY2" fmla="*/ 0 h 1138773"/>
              <a:gd name="connsiteX3" fmla="*/ 4200170 w 4247791"/>
              <a:gd name="connsiteY3" fmla="*/ 1127484 h 1138773"/>
              <a:gd name="connsiteX4" fmla="*/ 0 w 4247791"/>
              <a:gd name="connsiteY4" fmla="*/ 1138773 h 1138773"/>
              <a:gd name="connsiteX0" fmla="*/ 0 w 4202636"/>
              <a:gd name="connsiteY0" fmla="*/ 1138773 h 1138773"/>
              <a:gd name="connsiteX1" fmla="*/ 228244 w 4202636"/>
              <a:gd name="connsiteY1" fmla="*/ 0 h 1138773"/>
              <a:gd name="connsiteX2" fmla="*/ 4202636 w 4202636"/>
              <a:gd name="connsiteY2" fmla="*/ 11288 h 1138773"/>
              <a:gd name="connsiteX3" fmla="*/ 4200170 w 4202636"/>
              <a:gd name="connsiteY3" fmla="*/ 1127484 h 1138773"/>
              <a:gd name="connsiteX4" fmla="*/ 0 w 4202636"/>
              <a:gd name="connsiteY4" fmla="*/ 1138773 h 11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2636" h="1138773">
                <a:moveTo>
                  <a:pt x="0" y="1138773"/>
                </a:moveTo>
                <a:lnTo>
                  <a:pt x="228244" y="0"/>
                </a:lnTo>
                <a:lnTo>
                  <a:pt x="4202636" y="11288"/>
                </a:lnTo>
                <a:lnTo>
                  <a:pt x="4200170" y="1127484"/>
                </a:lnTo>
                <a:lnTo>
                  <a:pt x="0" y="1138773"/>
                </a:lnTo>
                <a:close/>
              </a:path>
            </a:pathLst>
          </a:custGeom>
          <a:solidFill>
            <a:schemeClr val="bg1">
              <a:alpha val="74000"/>
            </a:schemeClr>
          </a:solidFill>
        </p:spPr>
        <p:txBody>
          <a:bodyPr wrap="square" lIns="457200" rIns="457200" rtlCol="0" anchor="ctr">
            <a:no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300" b="0" i="0" u="none" strike="noStrike" cap="none">
                <a:solidFill>
                  <a:schemeClr val="tx1">
                    <a:lumMod val="75000"/>
                    <a:lumOff val="25000"/>
                  </a:schemeClr>
                </a:solidFill>
                <a:effectLst/>
                <a:latin typeface="Graphik Regular" panose="020B0503030202060203" pitchFamily="34" charset="0"/>
              </a:rPr>
              <a:t>Advising state and federal government agencies and higher education institutions on cost-effective strategies and digital solutions to transform how services are delivered.</a:t>
            </a:r>
            <a:endParaRPr lang="en-US" sz="1300" b="1" i="0" u="none">
              <a:solidFill>
                <a:schemeClr val="tx1">
                  <a:lumMod val="75000"/>
                  <a:lumOff val="25000"/>
                </a:schemeClr>
              </a:solidFill>
              <a:latin typeface="Graphik Medium" panose="020B0503030202060203" pitchFamily="34" charset="0"/>
            </a:endParaRPr>
          </a:p>
        </p:txBody>
      </p:sp>
      <p:pic>
        <p:nvPicPr>
          <p:cNvPr id="100" name="Graphic 99">
            <a:extLst>
              <a:ext uri="{FF2B5EF4-FFF2-40B4-BE49-F238E27FC236}">
                <a16:creationId xmlns:a16="http://schemas.microsoft.com/office/drawing/2014/main" id="{571C8392-62E0-D293-8926-0281A96C846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559209" y="5056117"/>
            <a:ext cx="757198" cy="757198"/>
          </a:xfrm>
          <a:prstGeom prst="rect">
            <a:avLst/>
          </a:prstGeom>
        </p:spPr>
      </p:pic>
      <p:pic>
        <p:nvPicPr>
          <p:cNvPr id="101" name="Graphic 100" descr="Bank with solid fill">
            <a:extLst>
              <a:ext uri="{FF2B5EF4-FFF2-40B4-BE49-F238E27FC236}">
                <a16:creationId xmlns:a16="http://schemas.microsoft.com/office/drawing/2014/main" id="{C4DE5EB9-4A58-AA77-BDFE-4344C81F6F8D}"/>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0908" y="3692109"/>
            <a:ext cx="758952" cy="758952"/>
          </a:xfrm>
          <a:prstGeom prst="rect">
            <a:avLst/>
          </a:prstGeom>
        </p:spPr>
      </p:pic>
      <p:sp>
        <p:nvSpPr>
          <p:cNvPr id="4" name="TextBox 3">
            <a:extLst>
              <a:ext uri="{FF2B5EF4-FFF2-40B4-BE49-F238E27FC236}">
                <a16:creationId xmlns:a16="http://schemas.microsoft.com/office/drawing/2014/main" id="{4B5AE039-5FE4-D71B-A69A-37013538A963}"/>
              </a:ext>
            </a:extLst>
          </p:cNvPr>
          <p:cNvSpPr txBox="1"/>
          <p:nvPr userDrawn="1"/>
        </p:nvSpPr>
        <p:spPr>
          <a:xfrm>
            <a:off x="5353000" y="4426176"/>
            <a:ext cx="1157441" cy="281378"/>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BANKING</a:t>
            </a:r>
          </a:p>
        </p:txBody>
      </p:sp>
      <p:sp>
        <p:nvSpPr>
          <p:cNvPr id="8" name="TextBox 7">
            <a:extLst>
              <a:ext uri="{FF2B5EF4-FFF2-40B4-BE49-F238E27FC236}">
                <a16:creationId xmlns:a16="http://schemas.microsoft.com/office/drawing/2014/main" id="{59B81C4B-4862-0C35-8A9C-85D616DC31B8}"/>
              </a:ext>
            </a:extLst>
          </p:cNvPr>
          <p:cNvSpPr txBox="1"/>
          <p:nvPr userDrawn="1"/>
        </p:nvSpPr>
        <p:spPr>
          <a:xfrm>
            <a:off x="5353000" y="5840516"/>
            <a:ext cx="1157441" cy="281378"/>
          </a:xfrm>
          <a:prstGeom prst="rect">
            <a:avLst/>
          </a:prstGeom>
          <a:noFill/>
        </p:spPr>
        <p:txBody>
          <a:bodyPr wrap="square" rtlCol="0" anchor="ctr">
            <a:spAutoFit/>
          </a:bodyPr>
          <a:lstStyle/>
          <a:p>
            <a:pPr algn="ctr"/>
            <a:r>
              <a:rPr lang="en-US" sz="1200" b="0" i="0">
                <a:solidFill>
                  <a:schemeClr val="tx1">
                    <a:lumMod val="75000"/>
                    <a:lumOff val="25000"/>
                  </a:schemeClr>
                </a:solidFill>
                <a:latin typeface="Graphik Medium" panose="020B0503030202060203" pitchFamily="34" charset="0"/>
              </a:rPr>
              <a:t>FINTECH</a:t>
            </a:r>
          </a:p>
        </p:txBody>
      </p:sp>
    </p:spTree>
    <p:extLst>
      <p:ext uri="{BB962C8B-B14F-4D97-AF65-F5344CB8AC3E}">
        <p14:creationId xmlns:p14="http://schemas.microsoft.com/office/powerpoint/2010/main" val="348046340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ndustries &amp; Solution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FA828D-51D5-954C-28ED-483DEBC82E80}"/>
              </a:ext>
            </a:extLst>
          </p:cNvPr>
          <p:cNvPicPr>
            <a:picLocks noChangeAspect="1"/>
          </p:cNvPicPr>
          <p:nvPr userDrawn="1"/>
        </p:nvPicPr>
        <p:blipFill>
          <a:blip r:embed="rId2"/>
          <a:stretch>
            <a:fillRect/>
          </a:stretch>
        </p:blipFill>
        <p:spPr>
          <a:xfrm>
            <a:off x="6117229" y="0"/>
            <a:ext cx="6083300" cy="6858000"/>
          </a:xfrm>
          <a:prstGeom prst="rect">
            <a:avLst/>
          </a:prstGeom>
        </p:spPr>
      </p:pic>
      <p:sp>
        <p:nvSpPr>
          <p:cNvPr id="49" name="TextBox 48">
            <a:extLst>
              <a:ext uri="{FF2B5EF4-FFF2-40B4-BE49-F238E27FC236}">
                <a16:creationId xmlns:a16="http://schemas.microsoft.com/office/drawing/2014/main" id="{1A4A2FE8-8382-EB45-9253-6EEABC7A9F62}"/>
              </a:ext>
            </a:extLst>
          </p:cNvPr>
          <p:cNvSpPr txBox="1"/>
          <p:nvPr userDrawn="1"/>
        </p:nvSpPr>
        <p:spPr>
          <a:xfrm>
            <a:off x="536395" y="229041"/>
            <a:ext cx="5609845" cy="461665"/>
          </a:xfrm>
          <a:prstGeom prst="rect">
            <a:avLst/>
          </a:prstGeom>
          <a:noFill/>
        </p:spPr>
        <p:txBody>
          <a:bodyPr wrap="square" rtlCol="0">
            <a:spAutoFit/>
          </a:bodyPr>
          <a:lstStyle/>
          <a:p>
            <a:r>
              <a:rPr lang="en-US" sz="2400" b="1" i="0">
                <a:latin typeface="Mercury Display Bold" pitchFamily="2" charset="0"/>
              </a:rPr>
              <a:t>Our Solutions</a:t>
            </a:r>
          </a:p>
        </p:txBody>
      </p:sp>
      <p:sp>
        <p:nvSpPr>
          <p:cNvPr id="127" name="Freeform 126">
            <a:extLst>
              <a:ext uri="{FF2B5EF4-FFF2-40B4-BE49-F238E27FC236}">
                <a16:creationId xmlns:a16="http://schemas.microsoft.com/office/drawing/2014/main" id="{E610912B-0A32-8B40-B015-B8F0791AE86E}"/>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 name="Straight Connector 4">
            <a:extLst>
              <a:ext uri="{FF2B5EF4-FFF2-40B4-BE49-F238E27FC236}">
                <a16:creationId xmlns:a16="http://schemas.microsoft.com/office/drawing/2014/main" id="{A6D340F3-072F-BB06-CB9E-1989AF1129AC}"/>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1" name="Slide Number Placeholder 5">
            <a:extLst>
              <a:ext uri="{FF2B5EF4-FFF2-40B4-BE49-F238E27FC236}">
                <a16:creationId xmlns:a16="http://schemas.microsoft.com/office/drawing/2014/main" id="{9A572B5A-A505-5F10-C813-DF0116BD20EC}"/>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3" name="Group 2">
            <a:extLst>
              <a:ext uri="{FF2B5EF4-FFF2-40B4-BE49-F238E27FC236}">
                <a16:creationId xmlns:a16="http://schemas.microsoft.com/office/drawing/2014/main" id="{D979F3A5-A051-7147-1BAD-9AB9915BA004}"/>
              </a:ext>
            </a:extLst>
          </p:cNvPr>
          <p:cNvGrpSpPr/>
          <p:nvPr userDrawn="1"/>
        </p:nvGrpSpPr>
        <p:grpSpPr>
          <a:xfrm>
            <a:off x="8181026" y="6375415"/>
            <a:ext cx="3531858" cy="304801"/>
            <a:chOff x="8181026" y="6375415"/>
            <a:chExt cx="3531858" cy="304801"/>
          </a:xfrm>
        </p:grpSpPr>
        <p:grpSp>
          <p:nvGrpSpPr>
            <p:cNvPr id="23" name="Group 22">
              <a:extLst>
                <a:ext uri="{FF2B5EF4-FFF2-40B4-BE49-F238E27FC236}">
                  <a16:creationId xmlns:a16="http://schemas.microsoft.com/office/drawing/2014/main" id="{FD5B4D97-1CB8-5AA0-3E1A-1019A8FB3C4B}"/>
                </a:ext>
              </a:extLst>
            </p:cNvPr>
            <p:cNvGrpSpPr/>
            <p:nvPr userDrawn="1"/>
          </p:nvGrpSpPr>
          <p:grpSpPr>
            <a:xfrm>
              <a:off x="8181026" y="6420103"/>
              <a:ext cx="3531858" cy="215444"/>
              <a:chOff x="8181025" y="6420079"/>
              <a:chExt cx="3531857" cy="215443"/>
            </a:xfrm>
          </p:grpSpPr>
          <p:sp>
            <p:nvSpPr>
              <p:cNvPr id="25" name="Rectangle 24">
                <a:extLst>
                  <a:ext uri="{FF2B5EF4-FFF2-40B4-BE49-F238E27FC236}">
                    <a16:creationId xmlns:a16="http://schemas.microsoft.com/office/drawing/2014/main" id="{600F747E-2AD8-2284-9E06-5608C2ADD464}"/>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26" name="Rectangle 25">
                <a:extLst>
                  <a:ext uri="{FF2B5EF4-FFF2-40B4-BE49-F238E27FC236}">
                    <a16:creationId xmlns:a16="http://schemas.microsoft.com/office/drawing/2014/main" id="{127A822A-FF69-EE0F-1560-697BB6638FF5}"/>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24" name="Straight Connector 23">
              <a:extLst>
                <a:ext uri="{FF2B5EF4-FFF2-40B4-BE49-F238E27FC236}">
                  <a16:creationId xmlns:a16="http://schemas.microsoft.com/office/drawing/2014/main" id="{C56A0C49-14FB-CC16-DD14-A9399FC27EF9}"/>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39D9A11-AA41-61C1-807C-AE64D74DA521}"/>
              </a:ext>
            </a:extLst>
          </p:cNvPr>
          <p:cNvGrpSpPr/>
          <p:nvPr userDrawn="1"/>
        </p:nvGrpSpPr>
        <p:grpSpPr>
          <a:xfrm>
            <a:off x="391887" y="682406"/>
            <a:ext cx="5668886" cy="1095397"/>
            <a:chOff x="391887" y="738851"/>
            <a:chExt cx="5668886" cy="1095397"/>
          </a:xfrm>
        </p:grpSpPr>
        <p:sp>
          <p:nvSpPr>
            <p:cNvPr id="69" name="TextBox 68">
              <a:extLst>
                <a:ext uri="{FF2B5EF4-FFF2-40B4-BE49-F238E27FC236}">
                  <a16:creationId xmlns:a16="http://schemas.microsoft.com/office/drawing/2014/main" id="{DE01BAAA-C797-9249-89A7-532AC46373D7}"/>
                </a:ext>
              </a:extLst>
            </p:cNvPr>
            <p:cNvSpPr txBox="1"/>
            <p:nvPr userDrawn="1"/>
          </p:nvSpPr>
          <p:spPr>
            <a:xfrm>
              <a:off x="1317312" y="1101883"/>
              <a:ext cx="4743461" cy="369332"/>
            </a:xfrm>
            <a:prstGeom prst="rect">
              <a:avLst/>
            </a:prstGeom>
            <a:noFill/>
          </p:spPr>
          <p:txBody>
            <a:bodyPr wrap="square" rtlCol="0" anchor="ctr">
              <a:spAutoFit/>
            </a:bodyPr>
            <a:lstStyle/>
            <a:p>
              <a:pPr algn="l"/>
              <a:r>
                <a:rPr lang="en-US" sz="1800" b="0" i="0">
                  <a:solidFill>
                    <a:schemeClr val="accent1"/>
                  </a:solidFill>
                  <a:latin typeface="Graphik Medium" panose="020B0503030202060203" pitchFamily="34" charset="0"/>
                </a:rPr>
                <a:t>PROFITABILITY IMPROVEMENT</a:t>
              </a:r>
            </a:p>
          </p:txBody>
        </p:sp>
        <p:pic>
          <p:nvPicPr>
            <p:cNvPr id="19" name="Graphic 18">
              <a:extLst>
                <a:ext uri="{FF2B5EF4-FFF2-40B4-BE49-F238E27FC236}">
                  <a16:creationId xmlns:a16="http://schemas.microsoft.com/office/drawing/2014/main" id="{C327C5E2-B6FF-270C-0AE5-453983B82567}"/>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87" y="738851"/>
              <a:ext cx="1095397" cy="1095397"/>
            </a:xfrm>
            <a:prstGeom prst="rect">
              <a:avLst/>
            </a:prstGeom>
          </p:spPr>
        </p:pic>
      </p:grpSp>
      <p:sp>
        <p:nvSpPr>
          <p:cNvPr id="20" name="TextBox 19">
            <a:extLst>
              <a:ext uri="{FF2B5EF4-FFF2-40B4-BE49-F238E27FC236}">
                <a16:creationId xmlns:a16="http://schemas.microsoft.com/office/drawing/2014/main" id="{B0FD3CB5-0816-C524-3070-155DEAC62C81}"/>
              </a:ext>
            </a:extLst>
          </p:cNvPr>
          <p:cNvSpPr txBox="1"/>
          <p:nvPr userDrawn="1"/>
        </p:nvSpPr>
        <p:spPr>
          <a:xfrm>
            <a:off x="609599" y="1631678"/>
            <a:ext cx="5451174" cy="884986"/>
          </a:xfrm>
          <a:prstGeom prst="rect">
            <a:avLst/>
          </a:prstGeom>
          <a:noFill/>
        </p:spPr>
        <p:txBody>
          <a:bodyPr wrap="square" lIns="0" rIns="182880" rtlCol="0">
            <a:spAutoFit/>
          </a:bodyPr>
          <a:lstStyle/>
          <a:p>
            <a:pPr algn="l">
              <a:lnSpc>
                <a:spcPct val="150000"/>
              </a:lnSpc>
            </a:pPr>
            <a:r>
              <a:rPr lang="en-US" sz="1200" b="0" i="0">
                <a:solidFill>
                  <a:schemeClr val="bg1">
                    <a:lumMod val="50000"/>
                  </a:schemeClr>
                </a:solidFill>
                <a:effectLst/>
                <a:latin typeface="Graphik Regular" panose="020B0503030202060203" pitchFamily="34" charset="0"/>
              </a:rPr>
              <a:t>Rising operational costs, revenue uncertainty and increased competition have put tremendous pressure on organizations to accelerate cost savings strategies that positively impact their bottom line. </a:t>
            </a:r>
            <a:endParaRPr lang="en-US" sz="1200">
              <a:solidFill>
                <a:schemeClr val="bg1">
                  <a:lumMod val="50000"/>
                </a:schemeClr>
              </a:solidFill>
              <a:latin typeface="Graphik Regular" panose="020B0503030202060203" pitchFamily="34" charset="0"/>
            </a:endParaRPr>
          </a:p>
        </p:txBody>
      </p:sp>
      <p:grpSp>
        <p:nvGrpSpPr>
          <p:cNvPr id="41" name="Group 40">
            <a:extLst>
              <a:ext uri="{FF2B5EF4-FFF2-40B4-BE49-F238E27FC236}">
                <a16:creationId xmlns:a16="http://schemas.microsoft.com/office/drawing/2014/main" id="{3F230BDC-ED2A-51C3-0A6F-B1D922DBFCC1}"/>
              </a:ext>
            </a:extLst>
          </p:cNvPr>
          <p:cNvGrpSpPr/>
          <p:nvPr userDrawn="1"/>
        </p:nvGrpSpPr>
        <p:grpSpPr>
          <a:xfrm>
            <a:off x="391886" y="2578484"/>
            <a:ext cx="5680629" cy="1095398"/>
            <a:chOff x="391886" y="2494064"/>
            <a:chExt cx="5680629" cy="1095398"/>
          </a:xfrm>
        </p:grpSpPr>
        <p:sp>
          <p:nvSpPr>
            <p:cNvPr id="70" name="TextBox 69">
              <a:extLst>
                <a:ext uri="{FF2B5EF4-FFF2-40B4-BE49-F238E27FC236}">
                  <a16:creationId xmlns:a16="http://schemas.microsoft.com/office/drawing/2014/main" id="{506D3182-984D-2243-A447-47463A65331E}"/>
                </a:ext>
              </a:extLst>
            </p:cNvPr>
            <p:cNvSpPr txBox="1"/>
            <p:nvPr userDrawn="1"/>
          </p:nvSpPr>
          <p:spPr>
            <a:xfrm>
              <a:off x="1329054" y="2857097"/>
              <a:ext cx="4743461" cy="369332"/>
            </a:xfrm>
            <a:prstGeom prst="rect">
              <a:avLst/>
            </a:prstGeom>
            <a:noFill/>
          </p:spPr>
          <p:txBody>
            <a:bodyPr wrap="square" rtlCol="0" anchor="ctr">
              <a:spAutoFit/>
            </a:bodyPr>
            <a:lstStyle/>
            <a:p>
              <a:pPr algn="l"/>
              <a:r>
                <a:rPr lang="en-US" sz="1800" b="0" i="0">
                  <a:solidFill>
                    <a:schemeClr val="accent6"/>
                  </a:solidFill>
                  <a:latin typeface="Graphik Medium" panose="020B0503030202060203" pitchFamily="34" charset="0"/>
                </a:rPr>
                <a:t>DIGITAL &amp; TECHNOLOGY</a:t>
              </a:r>
            </a:p>
          </p:txBody>
        </p:sp>
        <p:pic>
          <p:nvPicPr>
            <p:cNvPr id="16" name="Graphic 15">
              <a:extLst>
                <a:ext uri="{FF2B5EF4-FFF2-40B4-BE49-F238E27FC236}">
                  <a16:creationId xmlns:a16="http://schemas.microsoft.com/office/drawing/2014/main" id="{97B4668B-2F3D-A488-9C6C-15F53910FF5B}"/>
                </a:ext>
              </a:extLst>
            </p:cNvPr>
            <p:cNvPicPr>
              <a:picLocks noChangeAspect="1"/>
            </p:cNvPicPr>
            <p:nvPr userDrawn="1"/>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1886" y="2494064"/>
              <a:ext cx="1095398" cy="1095398"/>
            </a:xfrm>
            <a:prstGeom prst="rect">
              <a:avLst/>
            </a:prstGeom>
          </p:spPr>
        </p:pic>
      </p:grpSp>
      <p:sp>
        <p:nvSpPr>
          <p:cNvPr id="28" name="TextBox 27">
            <a:extLst>
              <a:ext uri="{FF2B5EF4-FFF2-40B4-BE49-F238E27FC236}">
                <a16:creationId xmlns:a16="http://schemas.microsoft.com/office/drawing/2014/main" id="{1315EE6B-C751-7DE4-7972-CDCB543CCD23}"/>
              </a:ext>
            </a:extLst>
          </p:cNvPr>
          <p:cNvSpPr txBox="1"/>
          <p:nvPr userDrawn="1"/>
        </p:nvSpPr>
        <p:spPr>
          <a:xfrm>
            <a:off x="609599" y="3505112"/>
            <a:ext cx="5451174" cy="884986"/>
          </a:xfrm>
          <a:prstGeom prst="rect">
            <a:avLst/>
          </a:prstGeom>
          <a:noFill/>
        </p:spPr>
        <p:txBody>
          <a:bodyPr wrap="square" lIns="0" rIns="182880" rtlCol="0">
            <a:spAutoFit/>
          </a:bodyPr>
          <a:lstStyle/>
          <a:p>
            <a:pPr algn="l">
              <a:lnSpc>
                <a:spcPct val="150000"/>
              </a:lnSpc>
            </a:pPr>
            <a:r>
              <a:rPr lang="en-US" sz="1200" b="0" i="0" u="none" strike="noStrike">
                <a:solidFill>
                  <a:schemeClr val="bg1">
                    <a:lumMod val="50000"/>
                  </a:schemeClr>
                </a:solidFill>
                <a:effectLst/>
                <a:latin typeface="Graphik Regular" panose="020B0503030202060203" pitchFamily="34" charset="0"/>
              </a:rPr>
              <a:t>We combine modern technology &amp; data platforms with our industry knowledge and technical expertise to create secure, integrated, performant solutions backed by Al-driven analytics.</a:t>
            </a:r>
            <a:endParaRPr lang="en-US" sz="1200">
              <a:solidFill>
                <a:schemeClr val="bg1">
                  <a:lumMod val="50000"/>
                </a:schemeClr>
              </a:solidFill>
              <a:latin typeface="Graphik Regular" panose="020B0503030202060203" pitchFamily="34" charset="0"/>
            </a:endParaRPr>
          </a:p>
        </p:txBody>
      </p:sp>
      <p:grpSp>
        <p:nvGrpSpPr>
          <p:cNvPr id="40" name="Group 39">
            <a:extLst>
              <a:ext uri="{FF2B5EF4-FFF2-40B4-BE49-F238E27FC236}">
                <a16:creationId xmlns:a16="http://schemas.microsoft.com/office/drawing/2014/main" id="{85CFE224-4218-CDEA-B3EB-12962A4BA99F}"/>
              </a:ext>
            </a:extLst>
          </p:cNvPr>
          <p:cNvGrpSpPr/>
          <p:nvPr userDrawn="1"/>
        </p:nvGrpSpPr>
        <p:grpSpPr>
          <a:xfrm>
            <a:off x="391886" y="4451918"/>
            <a:ext cx="5668888" cy="1095397"/>
            <a:chOff x="391886" y="4462851"/>
            <a:chExt cx="5668888" cy="1095397"/>
          </a:xfrm>
        </p:grpSpPr>
        <p:sp>
          <p:nvSpPr>
            <p:cNvPr id="72" name="TextBox 71">
              <a:extLst>
                <a:ext uri="{FF2B5EF4-FFF2-40B4-BE49-F238E27FC236}">
                  <a16:creationId xmlns:a16="http://schemas.microsoft.com/office/drawing/2014/main" id="{50FF1C04-02F6-294E-B3E1-EBD818D56878}"/>
                </a:ext>
              </a:extLst>
            </p:cNvPr>
            <p:cNvSpPr txBox="1"/>
            <p:nvPr userDrawn="1"/>
          </p:nvSpPr>
          <p:spPr>
            <a:xfrm>
              <a:off x="1317312" y="4824697"/>
              <a:ext cx="4743462" cy="369332"/>
            </a:xfrm>
            <a:prstGeom prst="rect">
              <a:avLst/>
            </a:prstGeom>
            <a:noFill/>
          </p:spPr>
          <p:txBody>
            <a:bodyPr wrap="square" rtlCol="0" anchor="ctr">
              <a:spAutoFit/>
            </a:bodyPr>
            <a:lstStyle/>
            <a:p>
              <a:pPr algn="l"/>
              <a:r>
                <a:rPr lang="en-US" sz="1800" b="0" i="0">
                  <a:solidFill>
                    <a:schemeClr val="accent2"/>
                  </a:solidFill>
                  <a:latin typeface="Graphik Medium" panose="020B0503030202060203" pitchFamily="34" charset="0"/>
                </a:rPr>
                <a:t>STRATEGY &amp; CHANGE</a:t>
              </a:r>
              <a:endParaRPr lang="en-US" sz="2000" b="0" i="0">
                <a:solidFill>
                  <a:schemeClr val="accent2"/>
                </a:solidFill>
                <a:latin typeface="Graphik Medium" panose="020B0503030202060203" pitchFamily="34" charset="0"/>
              </a:endParaRPr>
            </a:p>
          </p:txBody>
        </p:sp>
        <p:pic>
          <p:nvPicPr>
            <p:cNvPr id="18" name="Graphic 17">
              <a:extLst>
                <a:ext uri="{FF2B5EF4-FFF2-40B4-BE49-F238E27FC236}">
                  <a16:creationId xmlns:a16="http://schemas.microsoft.com/office/drawing/2014/main" id="{F93A9296-EE1D-69F8-A5C8-020A7927B7C3}"/>
                </a:ext>
              </a:extLst>
            </p:cNvPr>
            <p:cNvPicPr>
              <a:picLocks noChangeAspect="1"/>
            </p:cNvPicPr>
            <p:nvPr userDrawn="1"/>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886" y="4462851"/>
              <a:ext cx="1095397" cy="1095397"/>
            </a:xfrm>
            <a:prstGeom prst="rect">
              <a:avLst/>
            </a:prstGeom>
          </p:spPr>
        </p:pic>
      </p:grpSp>
      <p:sp>
        <p:nvSpPr>
          <p:cNvPr id="29" name="TextBox 28">
            <a:extLst>
              <a:ext uri="{FF2B5EF4-FFF2-40B4-BE49-F238E27FC236}">
                <a16:creationId xmlns:a16="http://schemas.microsoft.com/office/drawing/2014/main" id="{8C08DA06-D647-FB61-40F1-C60211BB5340}"/>
              </a:ext>
            </a:extLst>
          </p:cNvPr>
          <p:cNvSpPr txBox="1"/>
          <p:nvPr userDrawn="1"/>
        </p:nvSpPr>
        <p:spPr>
          <a:xfrm>
            <a:off x="609599" y="5348810"/>
            <a:ext cx="6197601" cy="884986"/>
          </a:xfrm>
          <a:prstGeom prst="rect">
            <a:avLst/>
          </a:prstGeom>
          <a:noFill/>
        </p:spPr>
        <p:txBody>
          <a:bodyPr wrap="square" lIns="0" rIns="182880" rtlCol="0">
            <a:spAutoFit/>
          </a:bodyPr>
          <a:lstStyle/>
          <a:p>
            <a:pPr algn="l">
              <a:lnSpc>
                <a:spcPct val="150000"/>
              </a:lnSpc>
            </a:pPr>
            <a:r>
              <a:rPr lang="en-US" sz="1200" b="0" i="0" u="none" strike="noStrike">
                <a:solidFill>
                  <a:schemeClr val="bg1">
                    <a:lumMod val="50000"/>
                  </a:schemeClr>
                </a:solidFill>
                <a:effectLst/>
                <a:latin typeface="Graphik Regular" panose="020B0503030202060203" pitchFamily="34" charset="0"/>
              </a:rPr>
              <a:t>In the face of disruption and rapid change, we support organizations as an experienced, data-savvy partner that provides customized strategic recommendations and helps implement real change for their specific challenges.</a:t>
            </a:r>
            <a:endParaRPr lang="en-US" sz="1200">
              <a:solidFill>
                <a:schemeClr val="bg1">
                  <a:lumMod val="50000"/>
                </a:schemeClr>
              </a:solidFill>
              <a:latin typeface="Graphik Regular" panose="020B0503030202060203" pitchFamily="34" charset="0"/>
            </a:endParaRPr>
          </a:p>
        </p:txBody>
      </p:sp>
    </p:spTree>
    <p:extLst>
      <p:ext uri="{BB962C8B-B14F-4D97-AF65-F5344CB8AC3E}">
        <p14:creationId xmlns:p14="http://schemas.microsoft.com/office/powerpoint/2010/main" val="354225516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sion, Vision, Purpos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C58A33-C125-9045-990D-FC25B3690863}"/>
              </a:ext>
            </a:extLst>
          </p:cNvPr>
          <p:cNvSpPr/>
          <p:nvPr userDrawn="1"/>
        </p:nvSpPr>
        <p:spPr>
          <a:xfrm>
            <a:off x="1" y="905574"/>
            <a:ext cx="4323788" cy="5298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E2B531-06E2-6349-AC0B-E6AAA0905581}"/>
              </a:ext>
            </a:extLst>
          </p:cNvPr>
          <p:cNvSpPr txBox="1"/>
          <p:nvPr userDrawn="1"/>
        </p:nvSpPr>
        <p:spPr>
          <a:xfrm>
            <a:off x="4820048" y="1009567"/>
            <a:ext cx="2594633" cy="411339"/>
          </a:xfrm>
          <a:prstGeom prst="rect">
            <a:avLst/>
          </a:prstGeom>
          <a:noFill/>
        </p:spPr>
        <p:txBody>
          <a:bodyPr wrap="square" lIns="0" tIns="0" rIns="0" bIns="0" rtlCol="0" anchor="b">
            <a:noAutofit/>
          </a:bodyPr>
          <a:lstStyle/>
          <a:p>
            <a:pPr algn="r"/>
            <a:r>
              <a:rPr lang="en-US" sz="2200" b="0" i="0">
                <a:solidFill>
                  <a:schemeClr val="accent1"/>
                </a:solidFill>
                <a:latin typeface="Graphik Medium" panose="020B0503030202060203" pitchFamily="34" charset="0"/>
              </a:rPr>
              <a:t>OUR MISSION</a:t>
            </a:r>
          </a:p>
        </p:txBody>
      </p:sp>
      <p:sp>
        <p:nvSpPr>
          <p:cNvPr id="7" name="TextBox 6">
            <a:extLst>
              <a:ext uri="{FF2B5EF4-FFF2-40B4-BE49-F238E27FC236}">
                <a16:creationId xmlns:a16="http://schemas.microsoft.com/office/drawing/2014/main" id="{542044CE-04C7-3F47-BA06-F930C07856B8}"/>
              </a:ext>
            </a:extLst>
          </p:cNvPr>
          <p:cNvSpPr txBox="1"/>
          <p:nvPr userDrawn="1"/>
        </p:nvSpPr>
        <p:spPr>
          <a:xfrm>
            <a:off x="4820048" y="1351770"/>
            <a:ext cx="2794739" cy="1435595"/>
          </a:xfrm>
          <a:prstGeom prst="rect">
            <a:avLst/>
          </a:prstGeom>
          <a:noFill/>
        </p:spPr>
        <p:txBody>
          <a:bodyPr wrap="square" lIns="0" tIns="0" rIns="0" bIns="0" rtlCol="0">
            <a:noAutofit/>
          </a:bodyPr>
          <a:lstStyle/>
          <a:p>
            <a:pPr>
              <a:lnSpc>
                <a:spcPct val="200000"/>
              </a:lnSpc>
            </a:pPr>
            <a:r>
              <a:rPr lang="en-US" sz="1600" b="0" i="0">
                <a:solidFill>
                  <a:schemeClr val="tx1">
                    <a:lumMod val="75000"/>
                    <a:lumOff val="25000"/>
                  </a:schemeClr>
                </a:solidFill>
                <a:latin typeface="Graphik Medium" panose="020B0503030202060203" pitchFamily="34" charset="0"/>
              </a:rPr>
              <a:t>Increase client profitability with a priority of not reducing people.</a:t>
            </a:r>
          </a:p>
        </p:txBody>
      </p:sp>
      <p:sp>
        <p:nvSpPr>
          <p:cNvPr id="8" name="TextBox 7">
            <a:extLst>
              <a:ext uri="{FF2B5EF4-FFF2-40B4-BE49-F238E27FC236}">
                <a16:creationId xmlns:a16="http://schemas.microsoft.com/office/drawing/2014/main" id="{2D9BF087-7151-6D41-A08F-9BB506A4BDA6}"/>
              </a:ext>
            </a:extLst>
          </p:cNvPr>
          <p:cNvSpPr txBox="1"/>
          <p:nvPr userDrawn="1"/>
        </p:nvSpPr>
        <p:spPr>
          <a:xfrm>
            <a:off x="4820049" y="2904114"/>
            <a:ext cx="2338632" cy="411339"/>
          </a:xfrm>
          <a:prstGeom prst="rect">
            <a:avLst/>
          </a:prstGeom>
          <a:noFill/>
        </p:spPr>
        <p:txBody>
          <a:bodyPr wrap="square" lIns="0" tIns="0" rIns="0" bIns="0" rtlCol="0" anchor="b">
            <a:noAutofit/>
          </a:bodyPr>
          <a:lstStyle/>
          <a:p>
            <a:pPr algn="r"/>
            <a:r>
              <a:rPr lang="en-US" sz="2200" b="0" i="0">
                <a:solidFill>
                  <a:schemeClr val="accent6"/>
                </a:solidFill>
                <a:latin typeface="Graphik Medium" panose="020B0503030202060203" pitchFamily="34" charset="0"/>
              </a:rPr>
              <a:t>OUR VISION</a:t>
            </a:r>
          </a:p>
        </p:txBody>
      </p:sp>
      <p:sp>
        <p:nvSpPr>
          <p:cNvPr id="9" name="TextBox 8">
            <a:extLst>
              <a:ext uri="{FF2B5EF4-FFF2-40B4-BE49-F238E27FC236}">
                <a16:creationId xmlns:a16="http://schemas.microsoft.com/office/drawing/2014/main" id="{A2A344B1-B9DC-8B46-B2A7-735701765675}"/>
              </a:ext>
            </a:extLst>
          </p:cNvPr>
          <p:cNvSpPr txBox="1"/>
          <p:nvPr userDrawn="1"/>
        </p:nvSpPr>
        <p:spPr>
          <a:xfrm>
            <a:off x="4820048" y="3315453"/>
            <a:ext cx="2869733" cy="3059962"/>
          </a:xfrm>
          <a:prstGeom prst="rect">
            <a:avLst/>
          </a:prstGeom>
          <a:noFill/>
        </p:spPr>
        <p:txBody>
          <a:bodyPr wrap="square" lIns="0" tIns="0" rIns="0" bIns="0" rtlCol="0">
            <a:noAutofit/>
          </a:bodyPr>
          <a:lstStyle/>
          <a:p>
            <a:pPr marL="0" marR="0" indent="0" algn="l" defTabSz="914377" rtl="0" eaLnBrk="1" fontAlgn="auto" latinLnBrk="0" hangingPunct="1">
              <a:lnSpc>
                <a:spcPct val="200000"/>
              </a:lnSpc>
              <a:spcBef>
                <a:spcPts val="0"/>
              </a:spcBef>
              <a:spcAft>
                <a:spcPts val="0"/>
              </a:spcAft>
              <a:buClrTx/>
              <a:buSzTx/>
              <a:buFontTx/>
              <a:buNone/>
              <a:tabLst/>
              <a:defRPr/>
            </a:pPr>
            <a:r>
              <a:rPr lang="en-US" sz="1600" b="0" i="0">
                <a:solidFill>
                  <a:schemeClr val="tx1">
                    <a:lumMod val="75000"/>
                    <a:lumOff val="25000"/>
                  </a:schemeClr>
                </a:solidFill>
                <a:latin typeface="Graphik Medium" panose="020B0503030202060203" pitchFamily="34" charset="0"/>
                <a:ea typeface="Roboto" panose="02000000000000000000" pitchFamily="2" charset="0"/>
              </a:rPr>
              <a:t>To be a premier management and technology consulting firm that Global 1000 companies rely on to solve their most complex business performance issues.</a:t>
            </a:r>
          </a:p>
        </p:txBody>
      </p:sp>
      <p:cxnSp>
        <p:nvCxnSpPr>
          <p:cNvPr id="10" name="Straight Connector 9">
            <a:extLst>
              <a:ext uri="{FF2B5EF4-FFF2-40B4-BE49-F238E27FC236}">
                <a16:creationId xmlns:a16="http://schemas.microsoft.com/office/drawing/2014/main" id="{7C8F4653-FA18-B442-9D8F-F942D4C66A01}"/>
              </a:ext>
            </a:extLst>
          </p:cNvPr>
          <p:cNvCxnSpPr>
            <a:cxnSpLocks/>
          </p:cNvCxnSpPr>
          <p:nvPr userDrawn="1"/>
        </p:nvCxnSpPr>
        <p:spPr>
          <a:xfrm>
            <a:off x="8278035" y="1009566"/>
            <a:ext cx="0" cy="516263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3E24D66E-E0CD-E44C-A19B-EF81B8C3B47F}"/>
              </a:ext>
            </a:extLst>
          </p:cNvPr>
          <p:cNvSpPr/>
          <p:nvPr userDrawn="1"/>
        </p:nvSpPr>
        <p:spPr>
          <a:xfrm>
            <a:off x="0"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0D18821A-AA10-9546-8745-32B213AC66FB}"/>
              </a:ext>
            </a:extLst>
          </p:cNvPr>
          <p:cNvSpPr txBox="1"/>
          <p:nvPr userDrawn="1"/>
        </p:nvSpPr>
        <p:spPr>
          <a:xfrm>
            <a:off x="535710" y="226865"/>
            <a:ext cx="5560289" cy="461665"/>
          </a:xfrm>
          <a:prstGeom prst="rect">
            <a:avLst/>
          </a:prstGeom>
          <a:noFill/>
        </p:spPr>
        <p:txBody>
          <a:bodyPr wrap="square" rtlCol="0">
            <a:spAutoFit/>
          </a:bodyPr>
          <a:lstStyle/>
          <a:p>
            <a:r>
              <a:rPr lang="en-US" sz="2400" b="1" i="0">
                <a:latin typeface="Mercury Display Bold" pitchFamily="2" charset="0"/>
              </a:rPr>
              <a:t>Mission, Vision, Purpose, &amp; Culture</a:t>
            </a:r>
          </a:p>
        </p:txBody>
      </p:sp>
      <p:sp>
        <p:nvSpPr>
          <p:cNvPr id="23" name="TextBox 22">
            <a:extLst>
              <a:ext uri="{FF2B5EF4-FFF2-40B4-BE49-F238E27FC236}">
                <a16:creationId xmlns:a16="http://schemas.microsoft.com/office/drawing/2014/main" id="{34A27BDE-2102-924B-9E8F-3727EE5A4234}"/>
              </a:ext>
            </a:extLst>
          </p:cNvPr>
          <p:cNvSpPr txBox="1"/>
          <p:nvPr userDrawn="1"/>
        </p:nvSpPr>
        <p:spPr>
          <a:xfrm>
            <a:off x="8765172" y="1009566"/>
            <a:ext cx="2594633" cy="411339"/>
          </a:xfrm>
          <a:prstGeom prst="rect">
            <a:avLst/>
          </a:prstGeom>
          <a:noFill/>
        </p:spPr>
        <p:txBody>
          <a:bodyPr wrap="square" lIns="0" tIns="0" rIns="0" bIns="0" rtlCol="0" anchor="b">
            <a:noAutofit/>
          </a:bodyPr>
          <a:lstStyle/>
          <a:p>
            <a:pPr algn="r"/>
            <a:r>
              <a:rPr lang="en-US" sz="2200" b="0" i="0">
                <a:solidFill>
                  <a:schemeClr val="accent2"/>
                </a:solidFill>
                <a:latin typeface="Graphik Medium" panose="020B0503030202060203" pitchFamily="34" charset="0"/>
              </a:rPr>
              <a:t>OUR PURPOSE</a:t>
            </a:r>
          </a:p>
        </p:txBody>
      </p:sp>
      <p:sp>
        <p:nvSpPr>
          <p:cNvPr id="24" name="TextBox 23">
            <a:extLst>
              <a:ext uri="{FF2B5EF4-FFF2-40B4-BE49-F238E27FC236}">
                <a16:creationId xmlns:a16="http://schemas.microsoft.com/office/drawing/2014/main" id="{C73767AF-5542-1642-96E1-7690EE4B7DA6}"/>
              </a:ext>
            </a:extLst>
          </p:cNvPr>
          <p:cNvSpPr txBox="1"/>
          <p:nvPr userDrawn="1"/>
        </p:nvSpPr>
        <p:spPr>
          <a:xfrm>
            <a:off x="8807931" y="1351770"/>
            <a:ext cx="2819584" cy="3714002"/>
          </a:xfrm>
          <a:prstGeom prst="rect">
            <a:avLst/>
          </a:prstGeom>
          <a:noFill/>
        </p:spPr>
        <p:txBody>
          <a:bodyPr wrap="square" lIns="0" tIns="0" rIns="0" bIns="0" rtlCol="0">
            <a:noAutofit/>
          </a:bodyPr>
          <a:lstStyle/>
          <a:p>
            <a:pPr>
              <a:lnSpc>
                <a:spcPct val="200000"/>
              </a:lnSpc>
            </a:pPr>
            <a:r>
              <a:rPr lang="en-US" sz="1600" b="0" i="0">
                <a:solidFill>
                  <a:schemeClr val="tx1">
                    <a:lumMod val="75000"/>
                    <a:lumOff val="25000"/>
                  </a:schemeClr>
                </a:solidFill>
                <a:latin typeface="Graphik Medium" panose="020B0503030202060203" pitchFamily="34" charset="0"/>
              </a:rPr>
              <a:t>We believe in the value of people. We believe company success is truly realized through the enrichment and empowerment of its people.</a:t>
            </a:r>
          </a:p>
        </p:txBody>
      </p:sp>
      <p:sp>
        <p:nvSpPr>
          <p:cNvPr id="19" name="TextBox 18">
            <a:extLst>
              <a:ext uri="{FF2B5EF4-FFF2-40B4-BE49-F238E27FC236}">
                <a16:creationId xmlns:a16="http://schemas.microsoft.com/office/drawing/2014/main" id="{C5C9226C-912C-A847-B975-53A011FA8FA3}"/>
              </a:ext>
            </a:extLst>
          </p:cNvPr>
          <p:cNvSpPr txBox="1"/>
          <p:nvPr userDrawn="1"/>
        </p:nvSpPr>
        <p:spPr>
          <a:xfrm>
            <a:off x="609600" y="2642498"/>
            <a:ext cx="3420906" cy="3309928"/>
          </a:xfrm>
          <a:prstGeom prst="rect">
            <a:avLst/>
          </a:prstGeom>
          <a:noFill/>
        </p:spPr>
        <p:txBody>
          <a:bodyPr wrap="square" lIns="0" tIns="0" rIns="0" bIns="0" rtlCol="0">
            <a:noAutofit/>
          </a:bodyPr>
          <a:lstStyle/>
          <a:p>
            <a:pPr>
              <a:lnSpc>
                <a:spcPct val="200000"/>
              </a:lnSpc>
            </a:pPr>
            <a:r>
              <a:rPr lang="en-US" sz="1600" b="0" i="0" kern="1200">
                <a:solidFill>
                  <a:schemeClr val="tx1">
                    <a:lumMod val="75000"/>
                    <a:lumOff val="25000"/>
                  </a:schemeClr>
                </a:solidFill>
                <a:effectLst/>
                <a:latin typeface="Graphik Medium" panose="020B0503030202060203" pitchFamily="34" charset="0"/>
                <a:ea typeface="+mn-ea"/>
                <a:cs typeface="+mn-cs"/>
              </a:rPr>
              <a:t>AArete is one of a kind when it comes to consulting firm culture. We’re professional, yet human; data-driven, yet customer-centric; and knowledgeable, yet humble. </a:t>
            </a:r>
          </a:p>
        </p:txBody>
      </p:sp>
      <p:sp>
        <p:nvSpPr>
          <p:cNvPr id="20" name="TextBox 19">
            <a:extLst>
              <a:ext uri="{FF2B5EF4-FFF2-40B4-BE49-F238E27FC236}">
                <a16:creationId xmlns:a16="http://schemas.microsoft.com/office/drawing/2014/main" id="{C59A7752-1F30-9840-9EDD-A60F16E52AD2}"/>
              </a:ext>
            </a:extLst>
          </p:cNvPr>
          <p:cNvSpPr txBox="1"/>
          <p:nvPr userDrawn="1"/>
        </p:nvSpPr>
        <p:spPr>
          <a:xfrm>
            <a:off x="590398" y="1385781"/>
            <a:ext cx="2271725" cy="1367571"/>
          </a:xfrm>
          <a:prstGeom prst="rect">
            <a:avLst/>
          </a:prstGeom>
          <a:noFill/>
        </p:spPr>
        <p:txBody>
          <a:bodyPr wrap="square" lIns="0" tIns="0" rIns="0" bIns="0" rtlCol="0" anchor="ctr">
            <a:noAutofit/>
          </a:bodyPr>
          <a:lstStyle/>
          <a:p>
            <a:r>
              <a:rPr lang="en-US" sz="3600" b="0" i="0">
                <a:gradFill flip="none" rotWithShape="1">
                  <a:gsLst>
                    <a:gs pos="0">
                      <a:schemeClr val="accent1"/>
                    </a:gs>
                    <a:gs pos="100000">
                      <a:schemeClr val="accent2"/>
                    </a:gs>
                  </a:gsLst>
                  <a:lin ang="0" scaled="1"/>
                  <a:tileRect/>
                </a:gradFill>
                <a:latin typeface="Graphik Medium" panose="020B0503030202060203" pitchFamily="34" charset="0"/>
              </a:rPr>
              <a:t>CULTURE OF CARE</a:t>
            </a:r>
          </a:p>
        </p:txBody>
      </p:sp>
      <p:cxnSp>
        <p:nvCxnSpPr>
          <p:cNvPr id="3" name="Straight Connector 2">
            <a:extLst>
              <a:ext uri="{FF2B5EF4-FFF2-40B4-BE49-F238E27FC236}">
                <a16:creationId xmlns:a16="http://schemas.microsoft.com/office/drawing/2014/main" id="{3C5E38B3-7F9F-DF40-EC04-D9CF50DE4FAD}"/>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BC96F933-27B0-5D40-42C8-5E15674D48C4}"/>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7" name="Group 26">
            <a:extLst>
              <a:ext uri="{FF2B5EF4-FFF2-40B4-BE49-F238E27FC236}">
                <a16:creationId xmlns:a16="http://schemas.microsoft.com/office/drawing/2014/main" id="{0640BCF2-49D4-B480-18D1-15823D4946EE}"/>
              </a:ext>
            </a:extLst>
          </p:cNvPr>
          <p:cNvGrpSpPr/>
          <p:nvPr userDrawn="1"/>
        </p:nvGrpSpPr>
        <p:grpSpPr>
          <a:xfrm flipH="1">
            <a:off x="2767850" y="1323159"/>
            <a:ext cx="1367571" cy="1367571"/>
            <a:chOff x="582983" y="1310017"/>
            <a:chExt cx="1367571" cy="1367571"/>
          </a:xfrm>
          <a:solidFill>
            <a:schemeClr val="accent2"/>
          </a:solidFill>
        </p:grpSpPr>
        <p:pic>
          <p:nvPicPr>
            <p:cNvPr id="22" name="Graphic 21" descr="Care outline">
              <a:extLst>
                <a:ext uri="{FF2B5EF4-FFF2-40B4-BE49-F238E27FC236}">
                  <a16:creationId xmlns:a16="http://schemas.microsoft.com/office/drawing/2014/main" id="{77229747-9E8C-3817-2DEC-20CB43173C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82983" y="1310017"/>
              <a:ext cx="1367571" cy="1367571"/>
            </a:xfrm>
            <a:prstGeom prst="rect">
              <a:avLst/>
            </a:prstGeom>
          </p:spPr>
        </p:pic>
        <p:sp>
          <p:nvSpPr>
            <p:cNvPr id="32" name="Graphic 25" descr="Heart with solid fill">
              <a:extLst>
                <a:ext uri="{FF2B5EF4-FFF2-40B4-BE49-F238E27FC236}">
                  <a16:creationId xmlns:a16="http://schemas.microsoft.com/office/drawing/2014/main" id="{C437A76D-C120-E19E-0B4C-E57E98539418}"/>
                </a:ext>
              </a:extLst>
            </p:cNvPr>
            <p:cNvSpPr/>
            <p:nvPr/>
          </p:nvSpPr>
          <p:spPr>
            <a:xfrm>
              <a:off x="963987" y="1522263"/>
              <a:ext cx="484092" cy="440416"/>
            </a:xfrm>
            <a:custGeom>
              <a:avLst/>
              <a:gdLst>
                <a:gd name="connsiteX0" fmla="*/ 218529 w 437058"/>
                <a:gd name="connsiteY0" fmla="*/ 86320 h 414113"/>
                <a:gd name="connsiteX1" fmla="*/ 0 w 437058"/>
                <a:gd name="connsiteY1" fmla="*/ 112029 h 414113"/>
                <a:gd name="connsiteX2" fmla="*/ 218529 w 437058"/>
                <a:gd name="connsiteY2" fmla="*/ 414114 h 414113"/>
                <a:gd name="connsiteX3" fmla="*/ 437059 w 437058"/>
                <a:gd name="connsiteY3" fmla="*/ 112029 h 414113"/>
                <a:gd name="connsiteX4" fmla="*/ 218529 w 437058"/>
                <a:gd name="connsiteY4" fmla="*/ 86320 h 414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58" h="414113">
                  <a:moveTo>
                    <a:pt x="218529" y="86320"/>
                  </a:moveTo>
                  <a:cubicBezTo>
                    <a:pt x="137545" y="-74363"/>
                    <a:pt x="0" y="22047"/>
                    <a:pt x="0" y="112029"/>
                  </a:cubicBezTo>
                  <a:cubicBezTo>
                    <a:pt x="0" y="247003"/>
                    <a:pt x="218529" y="414114"/>
                    <a:pt x="218529" y="414114"/>
                  </a:cubicBezTo>
                  <a:cubicBezTo>
                    <a:pt x="218529" y="414114"/>
                    <a:pt x="437059" y="247003"/>
                    <a:pt x="437059" y="112029"/>
                  </a:cubicBezTo>
                  <a:cubicBezTo>
                    <a:pt x="437059" y="22047"/>
                    <a:pt x="299514" y="-74363"/>
                    <a:pt x="218529" y="86320"/>
                  </a:cubicBezTo>
                  <a:close/>
                </a:path>
              </a:pathLst>
            </a:custGeom>
            <a:gradFill flip="none" rotWithShape="1">
              <a:gsLst>
                <a:gs pos="0">
                  <a:schemeClr val="accent1"/>
                </a:gs>
                <a:gs pos="100000">
                  <a:schemeClr val="accent2"/>
                </a:gs>
              </a:gsLst>
              <a:lin ang="0" scaled="1"/>
              <a:tileRect/>
            </a:gradFill>
            <a:ln w="6350" cap="flat">
              <a:noFill/>
              <a:prstDash val="solid"/>
              <a:miter/>
            </a:ln>
          </p:spPr>
          <p:txBody>
            <a:bodyPr rtlCol="0" anchor="ctr"/>
            <a:lstStyle/>
            <a:p>
              <a:endParaRPr lang="en-US"/>
            </a:p>
          </p:txBody>
        </p:sp>
      </p:grpSp>
      <p:cxnSp>
        <p:nvCxnSpPr>
          <p:cNvPr id="29" name="Straight Connector 28">
            <a:extLst>
              <a:ext uri="{FF2B5EF4-FFF2-40B4-BE49-F238E27FC236}">
                <a16:creationId xmlns:a16="http://schemas.microsoft.com/office/drawing/2014/main" id="{BA358862-8513-225C-441C-E680304FF642}"/>
              </a:ext>
            </a:extLst>
          </p:cNvPr>
          <p:cNvCxnSpPr>
            <a:cxnSpLocks/>
          </p:cNvCxnSpPr>
          <p:nvPr userDrawn="1"/>
        </p:nvCxnSpPr>
        <p:spPr>
          <a:xfrm flipH="1">
            <a:off x="8724680" y="1260351"/>
            <a:ext cx="463271" cy="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12952A55-DB5E-C250-4CA5-2CDD554C48F2}"/>
              </a:ext>
            </a:extLst>
          </p:cNvPr>
          <p:cNvCxnSpPr/>
          <p:nvPr userDrawn="1"/>
        </p:nvCxnSpPr>
        <p:spPr>
          <a:xfrm flipH="1">
            <a:off x="4861322" y="1261535"/>
            <a:ext cx="463271" cy="1"/>
          </a:xfrm>
          <a:prstGeom prst="line">
            <a:avLst/>
          </a:prstGeom>
          <a:ln w="3810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D12BC02E-3BB3-A416-93D4-F779FFD6A5F9}"/>
              </a:ext>
            </a:extLst>
          </p:cNvPr>
          <p:cNvCxnSpPr/>
          <p:nvPr userDrawn="1"/>
        </p:nvCxnSpPr>
        <p:spPr>
          <a:xfrm flipH="1">
            <a:off x="4861322" y="3153507"/>
            <a:ext cx="463271" cy="1"/>
          </a:xfrm>
          <a:prstGeom prst="line">
            <a:avLst/>
          </a:prstGeom>
          <a:ln w="38100">
            <a:solidFill>
              <a:schemeClr val="accent6"/>
            </a:solidFill>
          </a:ln>
        </p:spPr>
        <p:style>
          <a:lnRef idx="1">
            <a:schemeClr val="accent2"/>
          </a:lnRef>
          <a:fillRef idx="0">
            <a:schemeClr val="accent2"/>
          </a:fillRef>
          <a:effectRef idx="0">
            <a:schemeClr val="accent2"/>
          </a:effectRef>
          <a:fontRef idx="minor">
            <a:schemeClr val="tx1"/>
          </a:fontRef>
        </p:style>
      </p:cxnSp>
      <p:grpSp>
        <p:nvGrpSpPr>
          <p:cNvPr id="2" name="Group 1">
            <a:extLst>
              <a:ext uri="{FF2B5EF4-FFF2-40B4-BE49-F238E27FC236}">
                <a16:creationId xmlns:a16="http://schemas.microsoft.com/office/drawing/2014/main" id="{09B7BE20-E945-DDFB-7761-97223DD08AB8}"/>
              </a:ext>
            </a:extLst>
          </p:cNvPr>
          <p:cNvGrpSpPr/>
          <p:nvPr userDrawn="1"/>
        </p:nvGrpSpPr>
        <p:grpSpPr>
          <a:xfrm>
            <a:off x="8181026" y="6375415"/>
            <a:ext cx="3531858" cy="304801"/>
            <a:chOff x="8181026" y="6375415"/>
            <a:chExt cx="3531858" cy="304801"/>
          </a:xfrm>
        </p:grpSpPr>
        <p:grpSp>
          <p:nvGrpSpPr>
            <p:cNvPr id="18" name="Group 17">
              <a:extLst>
                <a:ext uri="{FF2B5EF4-FFF2-40B4-BE49-F238E27FC236}">
                  <a16:creationId xmlns:a16="http://schemas.microsoft.com/office/drawing/2014/main" id="{4F03233D-49B2-D4AD-4120-207961CA3E07}"/>
                </a:ext>
              </a:extLst>
            </p:cNvPr>
            <p:cNvGrpSpPr/>
            <p:nvPr userDrawn="1"/>
          </p:nvGrpSpPr>
          <p:grpSpPr>
            <a:xfrm>
              <a:off x="8181026" y="6420103"/>
              <a:ext cx="3531858" cy="215444"/>
              <a:chOff x="8181025" y="6420079"/>
              <a:chExt cx="3531857" cy="215443"/>
            </a:xfrm>
          </p:grpSpPr>
          <p:sp>
            <p:nvSpPr>
              <p:cNvPr id="25" name="Rectangle 24">
                <a:extLst>
                  <a:ext uri="{FF2B5EF4-FFF2-40B4-BE49-F238E27FC236}">
                    <a16:creationId xmlns:a16="http://schemas.microsoft.com/office/drawing/2014/main" id="{54A095D6-98C4-91EC-2C78-6D25608C1533}"/>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26" name="Rectangle 25">
                <a:extLst>
                  <a:ext uri="{FF2B5EF4-FFF2-40B4-BE49-F238E27FC236}">
                    <a16:creationId xmlns:a16="http://schemas.microsoft.com/office/drawing/2014/main" id="{770A5353-1C94-279F-3DDB-0D02152DE8A7}"/>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21" name="Straight Connector 20">
              <a:extLst>
                <a:ext uri="{FF2B5EF4-FFF2-40B4-BE49-F238E27FC236}">
                  <a16:creationId xmlns:a16="http://schemas.microsoft.com/office/drawing/2014/main" id="{94184F36-B54C-0B5C-461E-DAD14521A6BF}"/>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481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Logo Slide with Tagline">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4B34B7D3-DE9D-50E8-AA74-1D6E53CFC641}"/>
              </a:ext>
            </a:extLst>
          </p:cNvPr>
          <p:cNvSpPr/>
          <p:nvPr userDrawn="1"/>
        </p:nvSpPr>
        <p:spPr>
          <a:xfrm>
            <a:off x="0" y="0"/>
            <a:ext cx="7729092" cy="6858000"/>
          </a:xfrm>
          <a:custGeom>
            <a:avLst/>
            <a:gdLst>
              <a:gd name="connsiteX0" fmla="*/ 1955383 w 7729092"/>
              <a:gd name="connsiteY0" fmla="*/ 0 h 6858000"/>
              <a:gd name="connsiteX1" fmla="*/ 5974844 w 7729092"/>
              <a:gd name="connsiteY1" fmla="*/ 0 h 6858000"/>
              <a:gd name="connsiteX2" fmla="*/ 6021169 w 7729092"/>
              <a:gd name="connsiteY2" fmla="*/ 26636 h 6858000"/>
              <a:gd name="connsiteX3" fmla="*/ 7717977 w 7729092"/>
              <a:gd name="connsiteY3" fmla="*/ 2134472 h 6858000"/>
              <a:gd name="connsiteX4" fmla="*/ 7726546 w 7729092"/>
              <a:gd name="connsiteY4" fmla="*/ 2162485 h 6858000"/>
              <a:gd name="connsiteX5" fmla="*/ 6706353 w 7729092"/>
              <a:gd name="connsiteY5" fmla="*/ 2162485 h 6858000"/>
              <a:gd name="connsiteX6" fmla="*/ 6618206 w 7729092"/>
              <a:gd name="connsiteY6" fmla="*/ 1979501 h 6858000"/>
              <a:gd name="connsiteX7" fmla="*/ 3965114 w 7729092"/>
              <a:gd name="connsiteY7" fmla="*/ 400447 h 6858000"/>
              <a:gd name="connsiteX8" fmla="*/ 947855 w 7729092"/>
              <a:gd name="connsiteY8" fmla="*/ 3417706 h 6858000"/>
              <a:gd name="connsiteX9" fmla="*/ 3965114 w 7729092"/>
              <a:gd name="connsiteY9" fmla="*/ 6434965 h 6858000"/>
              <a:gd name="connsiteX10" fmla="*/ 6618206 w 7729092"/>
              <a:gd name="connsiteY10" fmla="*/ 4855911 h 6858000"/>
              <a:gd name="connsiteX11" fmla="*/ 6710364 w 7729092"/>
              <a:gd name="connsiteY11" fmla="*/ 4664602 h 6858000"/>
              <a:gd name="connsiteX12" fmla="*/ 7729092 w 7729092"/>
              <a:gd name="connsiteY12" fmla="*/ 4664602 h 6858000"/>
              <a:gd name="connsiteX13" fmla="*/ 7717977 w 7729092"/>
              <a:gd name="connsiteY13" fmla="*/ 4700941 h 6858000"/>
              <a:gd name="connsiteX14" fmla="*/ 6021169 w 7729092"/>
              <a:gd name="connsiteY14" fmla="*/ 6808776 h 6858000"/>
              <a:gd name="connsiteX15" fmla="*/ 5935560 w 7729092"/>
              <a:gd name="connsiteY15" fmla="*/ 6858000 h 6858000"/>
              <a:gd name="connsiteX16" fmla="*/ 1994667 w 7729092"/>
              <a:gd name="connsiteY16" fmla="*/ 6858000 h 6858000"/>
              <a:gd name="connsiteX17" fmla="*/ 1909059 w 7729092"/>
              <a:gd name="connsiteY17" fmla="*/ 6808776 h 6858000"/>
              <a:gd name="connsiteX18" fmla="*/ 0 w 7729092"/>
              <a:gd name="connsiteY18" fmla="*/ 3417706 h 6858000"/>
              <a:gd name="connsiteX19" fmla="*/ 1909059 w 7729092"/>
              <a:gd name="connsiteY19" fmla="*/ 266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29092" h="6858000">
                <a:moveTo>
                  <a:pt x="1955383" y="0"/>
                </a:moveTo>
                <a:lnTo>
                  <a:pt x="5974844" y="0"/>
                </a:lnTo>
                <a:lnTo>
                  <a:pt x="6021169" y="26636"/>
                </a:lnTo>
                <a:cubicBezTo>
                  <a:pt x="6808030" y="504744"/>
                  <a:pt x="7415285" y="1249009"/>
                  <a:pt x="7717977" y="2134472"/>
                </a:cubicBezTo>
                <a:lnTo>
                  <a:pt x="7726546" y="2162485"/>
                </a:lnTo>
                <a:lnTo>
                  <a:pt x="6706353" y="2162485"/>
                </a:lnTo>
                <a:lnTo>
                  <a:pt x="6618206" y="1979501"/>
                </a:lnTo>
                <a:cubicBezTo>
                  <a:pt x="6107265" y="1038946"/>
                  <a:pt x="5110755" y="400447"/>
                  <a:pt x="3965114" y="400447"/>
                </a:cubicBezTo>
                <a:cubicBezTo>
                  <a:pt x="2298727" y="400447"/>
                  <a:pt x="947855" y="1751320"/>
                  <a:pt x="947855" y="3417706"/>
                </a:cubicBezTo>
                <a:cubicBezTo>
                  <a:pt x="947855" y="5084092"/>
                  <a:pt x="2298727" y="6434965"/>
                  <a:pt x="3965114" y="6434965"/>
                </a:cubicBezTo>
                <a:cubicBezTo>
                  <a:pt x="5110755" y="6434965"/>
                  <a:pt x="6107265" y="5796467"/>
                  <a:pt x="6618206" y="4855911"/>
                </a:cubicBezTo>
                <a:lnTo>
                  <a:pt x="6710364" y="4664602"/>
                </a:lnTo>
                <a:lnTo>
                  <a:pt x="7729092" y="4664602"/>
                </a:lnTo>
                <a:lnTo>
                  <a:pt x="7717977" y="4700941"/>
                </a:lnTo>
                <a:cubicBezTo>
                  <a:pt x="7415285" y="5586404"/>
                  <a:pt x="6808030" y="6330668"/>
                  <a:pt x="6021169" y="6808776"/>
                </a:cubicBezTo>
                <a:lnTo>
                  <a:pt x="5935560" y="6858000"/>
                </a:lnTo>
                <a:lnTo>
                  <a:pt x="1994667" y="6858000"/>
                </a:lnTo>
                <a:lnTo>
                  <a:pt x="1909059" y="6808776"/>
                </a:lnTo>
                <a:cubicBezTo>
                  <a:pt x="764533" y="6113346"/>
                  <a:pt x="0" y="4854809"/>
                  <a:pt x="0" y="3417706"/>
                </a:cubicBezTo>
                <a:cubicBezTo>
                  <a:pt x="0" y="1980604"/>
                  <a:pt x="764533" y="722066"/>
                  <a:pt x="1909059" y="26636"/>
                </a:cubicBezTo>
                <a:close/>
              </a:path>
            </a:pathLst>
          </a:cu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F52BC782-8463-8D4D-89AC-1EF73D0B53E3}"/>
              </a:ext>
            </a:extLst>
          </p:cNvPr>
          <p:cNvSpPr/>
          <p:nvPr userDrawn="1"/>
        </p:nvSpPr>
        <p:spPr>
          <a:xfrm>
            <a:off x="10458136" y="140479"/>
            <a:ext cx="1733864" cy="6554456"/>
          </a:xfrm>
          <a:custGeom>
            <a:avLst/>
            <a:gdLst>
              <a:gd name="connsiteX0" fmla="*/ 1733864 w 1733864"/>
              <a:gd name="connsiteY0" fmla="*/ 0 h 6554456"/>
              <a:gd name="connsiteX1" fmla="*/ 1733864 w 1733864"/>
              <a:gd name="connsiteY1" fmla="*/ 1251229 h 6554456"/>
              <a:gd name="connsiteX2" fmla="*/ 1636849 w 1733864"/>
              <a:gd name="connsiteY2" fmla="*/ 1357972 h 6554456"/>
              <a:gd name="connsiteX3" fmla="*/ 947854 w 1733864"/>
              <a:gd name="connsiteY3" fmla="*/ 3277228 h 6554456"/>
              <a:gd name="connsiteX4" fmla="*/ 1636849 w 1733864"/>
              <a:gd name="connsiteY4" fmla="*/ 5196485 h 6554456"/>
              <a:gd name="connsiteX5" fmla="*/ 1733864 w 1733864"/>
              <a:gd name="connsiteY5" fmla="*/ 5303228 h 6554456"/>
              <a:gd name="connsiteX6" fmla="*/ 1733864 w 1733864"/>
              <a:gd name="connsiteY6" fmla="*/ 6554456 h 6554456"/>
              <a:gd name="connsiteX7" fmla="*/ 1442933 w 1733864"/>
              <a:gd name="connsiteY7" fmla="*/ 6336902 h 6554456"/>
              <a:gd name="connsiteX8" fmla="*/ 0 w 1733864"/>
              <a:gd name="connsiteY8" fmla="*/ 3277228 h 6554456"/>
              <a:gd name="connsiteX9" fmla="*/ 1442933 w 1733864"/>
              <a:gd name="connsiteY9" fmla="*/ 217555 h 655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864" h="6554456">
                <a:moveTo>
                  <a:pt x="1733864" y="0"/>
                </a:moveTo>
                <a:lnTo>
                  <a:pt x="1733864" y="1251229"/>
                </a:lnTo>
                <a:lnTo>
                  <a:pt x="1636849" y="1357972"/>
                </a:lnTo>
                <a:cubicBezTo>
                  <a:pt x="1206420" y="1879532"/>
                  <a:pt x="947854" y="2548184"/>
                  <a:pt x="947854" y="3277228"/>
                </a:cubicBezTo>
                <a:cubicBezTo>
                  <a:pt x="947854" y="4006272"/>
                  <a:pt x="1206420" y="4674925"/>
                  <a:pt x="1636849" y="5196485"/>
                </a:cubicBezTo>
                <a:lnTo>
                  <a:pt x="1733864" y="5303228"/>
                </a:lnTo>
                <a:lnTo>
                  <a:pt x="1733864" y="6554456"/>
                </a:lnTo>
                <a:lnTo>
                  <a:pt x="1442933" y="6336902"/>
                </a:lnTo>
                <a:cubicBezTo>
                  <a:pt x="561698" y="5609642"/>
                  <a:pt x="0" y="4509031"/>
                  <a:pt x="0" y="3277228"/>
                </a:cubicBezTo>
                <a:cubicBezTo>
                  <a:pt x="0" y="2045426"/>
                  <a:pt x="561698" y="944815"/>
                  <a:pt x="1442933" y="217555"/>
                </a:cubicBez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3">
            <a:extLst>
              <a:ext uri="{FF2B5EF4-FFF2-40B4-BE49-F238E27FC236}">
                <a16:creationId xmlns:a16="http://schemas.microsoft.com/office/drawing/2014/main" id="{A50BB2D3-6175-E64D-AAA9-0A6FF036CEB7}"/>
              </a:ext>
            </a:extLst>
          </p:cNvPr>
          <p:cNvSpPr/>
          <p:nvPr userDrawn="1"/>
        </p:nvSpPr>
        <p:spPr>
          <a:xfrm>
            <a:off x="2" y="1089718"/>
            <a:ext cx="760226" cy="4655978"/>
          </a:xfrm>
          <a:custGeom>
            <a:avLst/>
            <a:gdLst>
              <a:gd name="connsiteX0" fmla="*/ 0 w 760226"/>
              <a:gd name="connsiteY0" fmla="*/ 0 h 4655978"/>
              <a:gd name="connsiteX1" fmla="*/ 83047 w 760226"/>
              <a:gd name="connsiteY1" fmla="*/ 111057 h 4655978"/>
              <a:gd name="connsiteX2" fmla="*/ 760226 w 760226"/>
              <a:gd name="connsiteY2" fmla="*/ 2327989 h 4655978"/>
              <a:gd name="connsiteX3" fmla="*/ 83047 w 760226"/>
              <a:gd name="connsiteY3" fmla="*/ 4544922 h 4655978"/>
              <a:gd name="connsiteX4" fmla="*/ 0 w 760226"/>
              <a:gd name="connsiteY4" fmla="*/ 4655978 h 4655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26" h="4655978">
                <a:moveTo>
                  <a:pt x="0" y="0"/>
                </a:moveTo>
                <a:lnTo>
                  <a:pt x="83047" y="111057"/>
                </a:lnTo>
                <a:cubicBezTo>
                  <a:pt x="510583" y="743893"/>
                  <a:pt x="760226" y="1506788"/>
                  <a:pt x="760226" y="2327989"/>
                </a:cubicBezTo>
                <a:cubicBezTo>
                  <a:pt x="760226" y="3149191"/>
                  <a:pt x="510583" y="3912085"/>
                  <a:pt x="83047" y="4544922"/>
                </a:cubicBezTo>
                <a:lnTo>
                  <a:pt x="0" y="465597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3B781D4A-BE04-CED2-D095-77A8E993EE88}"/>
              </a:ext>
            </a:extLst>
          </p:cNvPr>
          <p:cNvSpPr/>
          <p:nvPr userDrawn="1"/>
        </p:nvSpPr>
        <p:spPr>
          <a:xfrm>
            <a:off x="5427549" y="2162485"/>
            <a:ext cx="5030587" cy="2533030"/>
          </a:xfrm>
          <a:prstGeom prst="rect">
            <a:avLst/>
          </a:prstGeom>
          <a:noFill/>
          <a:ln>
            <a:noFill/>
          </a:ln>
        </p:spPr>
        <p:txBody>
          <a:bodyPr wrap="none" anchor="ctr">
            <a:noAutofit/>
          </a:bodyPr>
          <a:lstStyle/>
          <a:p>
            <a:r>
              <a:rPr lang="en-US" sz="3600" b="1">
                <a:latin typeface="Mercury Display Bold" pitchFamily="2" charset="0"/>
              </a:rPr>
              <a:t>Humanizing Data</a:t>
            </a:r>
          </a:p>
          <a:p>
            <a:r>
              <a:rPr lang="en-US" sz="3600" b="1">
                <a:latin typeface="Mercury Display Bold" pitchFamily="2" charset="0"/>
              </a:rPr>
              <a:t>for Purposeful Change®</a:t>
            </a:r>
          </a:p>
        </p:txBody>
      </p:sp>
      <p:sp>
        <p:nvSpPr>
          <p:cNvPr id="2" name="TextBox 1">
            <a:extLst>
              <a:ext uri="{FF2B5EF4-FFF2-40B4-BE49-F238E27FC236}">
                <a16:creationId xmlns:a16="http://schemas.microsoft.com/office/drawing/2014/main" id="{EE3D1A8F-F0D8-F280-6175-4C0C219B2A11}"/>
              </a:ext>
            </a:extLst>
          </p:cNvPr>
          <p:cNvSpPr txBox="1"/>
          <p:nvPr userDrawn="1"/>
        </p:nvSpPr>
        <p:spPr>
          <a:xfrm>
            <a:off x="11582400" y="11258"/>
            <a:ext cx="609600" cy="215444"/>
          </a:xfrm>
          <a:prstGeom prst="rect">
            <a:avLst/>
          </a:prstGeom>
          <a:noFill/>
        </p:spPr>
        <p:txBody>
          <a:bodyPr wrap="square" rtlCol="0">
            <a:spAutoFit/>
          </a:bodyPr>
          <a:lstStyle/>
          <a:p>
            <a:pPr algn="ctr"/>
            <a:r>
              <a:rPr lang="en-US" sz="800">
                <a:solidFill>
                  <a:schemeClr val="bg1">
                    <a:lumMod val="85000"/>
                  </a:schemeClr>
                </a:solidFill>
                <a:latin typeface="Graphik Regular" panose="020B0503030202060203" pitchFamily="34" charset="0"/>
              </a:rPr>
              <a:t>v1.3</a:t>
            </a:r>
          </a:p>
        </p:txBody>
      </p:sp>
      <p:pic>
        <p:nvPicPr>
          <p:cNvPr id="9" name="Graphic 8">
            <a:extLst>
              <a:ext uri="{FF2B5EF4-FFF2-40B4-BE49-F238E27FC236}">
                <a16:creationId xmlns:a16="http://schemas.microsoft.com/office/drawing/2014/main" id="{CAB6539D-85D7-8E63-DA2B-8AB8FF69CD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74527" y="2182103"/>
            <a:ext cx="2853022" cy="2471205"/>
          </a:xfrm>
          <a:prstGeom prst="rect">
            <a:avLst/>
          </a:prstGeom>
        </p:spPr>
      </p:pic>
    </p:spTree>
    <p:extLst>
      <p:ext uri="{BB962C8B-B14F-4D97-AF65-F5344CB8AC3E}">
        <p14:creationId xmlns:p14="http://schemas.microsoft.com/office/powerpoint/2010/main" val="2923451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alues">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86CA745-3689-D742-AF9B-FC46E2078CB4}"/>
              </a:ext>
            </a:extLst>
          </p:cNvPr>
          <p:cNvSpPr/>
          <p:nvPr userDrawn="1"/>
        </p:nvSpPr>
        <p:spPr>
          <a:xfrm flipV="1">
            <a:off x="3402957" y="2785958"/>
            <a:ext cx="8186333"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9316B5-9984-1449-8FB1-64BE02456571}"/>
              </a:ext>
            </a:extLst>
          </p:cNvPr>
          <p:cNvSpPr/>
          <p:nvPr userDrawn="1"/>
        </p:nvSpPr>
        <p:spPr>
          <a:xfrm>
            <a:off x="0" y="0"/>
            <a:ext cx="316325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2B21C0-1FDC-AC4B-A8BF-BB80B25CD364}"/>
              </a:ext>
            </a:extLst>
          </p:cNvPr>
          <p:cNvSpPr txBox="1"/>
          <p:nvPr userDrawn="1"/>
        </p:nvSpPr>
        <p:spPr>
          <a:xfrm>
            <a:off x="609600" y="1094284"/>
            <a:ext cx="2170895" cy="4406767"/>
          </a:xfrm>
          <a:prstGeom prst="rect">
            <a:avLst/>
          </a:prstGeom>
          <a:noFill/>
        </p:spPr>
        <p:txBody>
          <a:bodyPr wrap="square" lIns="0" tIns="0" rIns="0" bIns="0" rtlCol="0" anchor="ctr">
            <a:noAutofit/>
          </a:bodyPr>
          <a:lstStyle/>
          <a:p>
            <a:pPr>
              <a:lnSpc>
                <a:spcPct val="200000"/>
              </a:lnSpc>
            </a:pPr>
            <a:r>
              <a:rPr lang="en-US" sz="1400" b="0" i="0" kern="0">
                <a:solidFill>
                  <a:schemeClr val="tx1">
                    <a:lumMod val="90000"/>
                    <a:lumOff val="10000"/>
                  </a:schemeClr>
                </a:solidFill>
                <a:latin typeface="Graphik Regular" panose="020B0503030202060203" pitchFamily="34" charset="0"/>
              </a:rPr>
              <a:t>The most articulated value in Greek culture is </a:t>
            </a:r>
            <a:r>
              <a:rPr lang="en-US" sz="1400" b="1" i="0" kern="0" err="1">
                <a:solidFill>
                  <a:schemeClr val="tx1">
                    <a:lumMod val="90000"/>
                    <a:lumOff val="10000"/>
                  </a:schemeClr>
                </a:solidFill>
                <a:latin typeface="Graphik Regular" panose="020B0503030202060203" pitchFamily="34" charset="0"/>
              </a:rPr>
              <a:t>areté</a:t>
            </a:r>
            <a:r>
              <a:rPr lang="en-US" sz="1400" b="0" i="0" kern="0">
                <a:solidFill>
                  <a:schemeClr val="tx1">
                    <a:lumMod val="90000"/>
                    <a:lumOff val="10000"/>
                  </a:schemeClr>
                </a:solidFill>
                <a:latin typeface="Graphik Regular" panose="020B0503030202060203" pitchFamily="34" charset="0"/>
              </a:rPr>
              <a:t>. Translated as “virtue,” the word means “being the best you can be, reaching your highest human potential with effectiveness.”</a:t>
            </a:r>
          </a:p>
        </p:txBody>
      </p:sp>
      <p:sp>
        <p:nvSpPr>
          <p:cNvPr id="8" name="Freeform 7">
            <a:extLst>
              <a:ext uri="{FF2B5EF4-FFF2-40B4-BE49-F238E27FC236}">
                <a16:creationId xmlns:a16="http://schemas.microsoft.com/office/drawing/2014/main" id="{4DF568D7-89C7-8644-B69A-F02AF5B8B50A}"/>
              </a:ext>
            </a:extLst>
          </p:cNvPr>
          <p:cNvSpPr/>
          <p:nvPr userDrawn="1"/>
        </p:nvSpPr>
        <p:spPr>
          <a:xfrm>
            <a:off x="0"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9" name="Group 48">
            <a:extLst>
              <a:ext uri="{FF2B5EF4-FFF2-40B4-BE49-F238E27FC236}">
                <a16:creationId xmlns:a16="http://schemas.microsoft.com/office/drawing/2014/main" id="{F4CDD0DA-0362-1D49-B571-0FEFB2F4FA40}"/>
              </a:ext>
            </a:extLst>
          </p:cNvPr>
          <p:cNvGrpSpPr/>
          <p:nvPr userDrawn="1"/>
        </p:nvGrpSpPr>
        <p:grpSpPr>
          <a:xfrm>
            <a:off x="3316517" y="820582"/>
            <a:ext cx="2657563" cy="1224594"/>
            <a:chOff x="3228491" y="1123891"/>
            <a:chExt cx="2657563" cy="1224594"/>
          </a:xfrm>
        </p:grpSpPr>
        <p:sp>
          <p:nvSpPr>
            <p:cNvPr id="13" name="Rectangle 12">
              <a:extLst>
                <a:ext uri="{FF2B5EF4-FFF2-40B4-BE49-F238E27FC236}">
                  <a16:creationId xmlns:a16="http://schemas.microsoft.com/office/drawing/2014/main" id="{8CF246E2-7362-5C4D-822B-6D808FA4AF3F}"/>
                </a:ext>
              </a:extLst>
            </p:cNvPr>
            <p:cNvSpPr/>
            <p:nvPr/>
          </p:nvSpPr>
          <p:spPr>
            <a:xfrm>
              <a:off x="3314934" y="1626001"/>
              <a:ext cx="2384270" cy="4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B5BD7A-1871-E048-B874-DAEEF0F3358E}"/>
                </a:ext>
              </a:extLst>
            </p:cNvPr>
            <p:cNvSpPr txBox="1"/>
            <p:nvPr/>
          </p:nvSpPr>
          <p:spPr>
            <a:xfrm>
              <a:off x="3314932" y="1123891"/>
              <a:ext cx="2384271" cy="461665"/>
            </a:xfrm>
            <a:prstGeom prst="rect">
              <a:avLst/>
            </a:prstGeom>
            <a:noFill/>
          </p:spPr>
          <p:txBody>
            <a:bodyPr wrap="square" rtlCol="0">
              <a:spAutoFit/>
            </a:bodyPr>
            <a:lstStyle/>
            <a:p>
              <a:pPr algn="ctr"/>
              <a:r>
                <a:rPr lang="en-US" sz="2400">
                  <a:solidFill>
                    <a:schemeClr val="accent1"/>
                  </a:solidFill>
                  <a:latin typeface="Mercury Display Bold" pitchFamily="50" charset="0"/>
                </a:rPr>
                <a:t>Excellence</a:t>
              </a:r>
            </a:p>
          </p:txBody>
        </p:sp>
        <p:sp>
          <p:nvSpPr>
            <p:cNvPr id="15" name="TextBox 14">
              <a:extLst>
                <a:ext uri="{FF2B5EF4-FFF2-40B4-BE49-F238E27FC236}">
                  <a16:creationId xmlns:a16="http://schemas.microsoft.com/office/drawing/2014/main" id="{2D233AFE-8B6A-2C4E-AEA3-63F68D9B06D5}"/>
                </a:ext>
              </a:extLst>
            </p:cNvPr>
            <p:cNvSpPr txBox="1"/>
            <p:nvPr/>
          </p:nvSpPr>
          <p:spPr>
            <a:xfrm>
              <a:off x="3228491" y="1654512"/>
              <a:ext cx="2657563" cy="693973"/>
            </a:xfrm>
            <a:prstGeom prst="rect">
              <a:avLst/>
            </a:prstGeom>
            <a:noFill/>
          </p:spPr>
          <p:txBody>
            <a:bodyPr wrap="square" rtlCol="0" anchor="ctr">
              <a:spAutoFit/>
            </a:bodyPr>
            <a:lstStyle/>
            <a:p>
              <a:pPr algn="l">
                <a:lnSpc>
                  <a:spcPct val="150000"/>
                </a:lnSpc>
              </a:pPr>
              <a:r>
                <a:rPr lang="en-US" sz="1400">
                  <a:solidFill>
                    <a:schemeClr val="tx1">
                      <a:lumMod val="75000"/>
                      <a:lumOff val="25000"/>
                    </a:schemeClr>
                  </a:solidFill>
                  <a:latin typeface="Graphik Regular" panose="020B0503030202060203" pitchFamily="34" charset="0"/>
                </a:rPr>
                <a:t>The fact or state of excelling; superiority; eminence</a:t>
              </a:r>
            </a:p>
          </p:txBody>
        </p:sp>
      </p:grpSp>
      <p:grpSp>
        <p:nvGrpSpPr>
          <p:cNvPr id="50" name="Group 49">
            <a:extLst>
              <a:ext uri="{FF2B5EF4-FFF2-40B4-BE49-F238E27FC236}">
                <a16:creationId xmlns:a16="http://schemas.microsoft.com/office/drawing/2014/main" id="{790BA5BB-9BD4-9749-A141-67508727A804}"/>
              </a:ext>
            </a:extLst>
          </p:cNvPr>
          <p:cNvGrpSpPr/>
          <p:nvPr userDrawn="1"/>
        </p:nvGrpSpPr>
        <p:grpSpPr>
          <a:xfrm>
            <a:off x="6215111" y="817327"/>
            <a:ext cx="2752711" cy="1227849"/>
            <a:chOff x="6129357" y="1120637"/>
            <a:chExt cx="2752711" cy="1227849"/>
          </a:xfrm>
        </p:grpSpPr>
        <p:sp>
          <p:nvSpPr>
            <p:cNvPr id="16" name="Rectangle 15">
              <a:extLst>
                <a:ext uri="{FF2B5EF4-FFF2-40B4-BE49-F238E27FC236}">
                  <a16:creationId xmlns:a16="http://schemas.microsoft.com/office/drawing/2014/main" id="{FD49FC87-4F38-1F44-9CE0-AB732C48CD82}"/>
                </a:ext>
              </a:extLst>
            </p:cNvPr>
            <p:cNvSpPr/>
            <p:nvPr/>
          </p:nvSpPr>
          <p:spPr>
            <a:xfrm>
              <a:off x="6179538" y="1626001"/>
              <a:ext cx="2557091" cy="457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3253541-3FD8-4547-9158-323F24507E09}"/>
                </a:ext>
              </a:extLst>
            </p:cNvPr>
            <p:cNvSpPr txBox="1"/>
            <p:nvPr/>
          </p:nvSpPr>
          <p:spPr>
            <a:xfrm>
              <a:off x="6179538" y="1120637"/>
              <a:ext cx="2557091" cy="461665"/>
            </a:xfrm>
            <a:prstGeom prst="rect">
              <a:avLst/>
            </a:prstGeom>
            <a:noFill/>
          </p:spPr>
          <p:txBody>
            <a:bodyPr wrap="square" rtlCol="0">
              <a:spAutoFit/>
            </a:bodyPr>
            <a:lstStyle/>
            <a:p>
              <a:pPr algn="ctr"/>
              <a:r>
                <a:rPr lang="en-US" sz="2400">
                  <a:solidFill>
                    <a:schemeClr val="accent6"/>
                  </a:solidFill>
                  <a:latin typeface="Mercury Display Bold" pitchFamily="50" charset="0"/>
                </a:rPr>
                <a:t>Goodness</a:t>
              </a:r>
            </a:p>
          </p:txBody>
        </p:sp>
        <p:sp>
          <p:nvSpPr>
            <p:cNvPr id="18" name="TextBox 17">
              <a:extLst>
                <a:ext uri="{FF2B5EF4-FFF2-40B4-BE49-F238E27FC236}">
                  <a16:creationId xmlns:a16="http://schemas.microsoft.com/office/drawing/2014/main" id="{4E1BBBE0-DFC0-A244-8B7F-4135A0D1725D}"/>
                </a:ext>
              </a:extLst>
            </p:cNvPr>
            <p:cNvSpPr txBox="1"/>
            <p:nvPr/>
          </p:nvSpPr>
          <p:spPr>
            <a:xfrm>
              <a:off x="6129357" y="1654513"/>
              <a:ext cx="2752711" cy="693973"/>
            </a:xfrm>
            <a:prstGeom prst="rect">
              <a:avLst/>
            </a:prstGeom>
            <a:noFill/>
          </p:spPr>
          <p:txBody>
            <a:bodyPr wrap="square" rtlCol="0" anchor="ctr">
              <a:spAutoFit/>
            </a:bodyPr>
            <a:lstStyle/>
            <a:p>
              <a:pPr algn="l">
                <a:lnSpc>
                  <a:spcPct val="150000"/>
                </a:lnSpc>
              </a:pPr>
              <a:r>
                <a:rPr lang="en-US" sz="1400">
                  <a:solidFill>
                    <a:schemeClr val="tx1">
                      <a:lumMod val="75000"/>
                      <a:lumOff val="25000"/>
                    </a:schemeClr>
                  </a:solidFill>
                  <a:latin typeface="Graphik Regular" panose="020B0503030202060203" pitchFamily="34" charset="0"/>
                </a:rPr>
                <a:t>State or quality of being good; Excellence of Quality </a:t>
              </a:r>
            </a:p>
          </p:txBody>
        </p:sp>
      </p:grpSp>
      <p:grpSp>
        <p:nvGrpSpPr>
          <p:cNvPr id="51" name="Group 50">
            <a:extLst>
              <a:ext uri="{FF2B5EF4-FFF2-40B4-BE49-F238E27FC236}">
                <a16:creationId xmlns:a16="http://schemas.microsoft.com/office/drawing/2014/main" id="{1CEF0CE4-F3D5-4246-A036-1F1D23749F30}"/>
              </a:ext>
            </a:extLst>
          </p:cNvPr>
          <p:cNvGrpSpPr/>
          <p:nvPr userDrawn="1"/>
        </p:nvGrpSpPr>
        <p:grpSpPr>
          <a:xfrm>
            <a:off x="9145991" y="817365"/>
            <a:ext cx="2443300" cy="1227812"/>
            <a:chOff x="9026151" y="1120674"/>
            <a:chExt cx="2443300" cy="1227812"/>
          </a:xfrm>
        </p:grpSpPr>
        <p:sp>
          <p:nvSpPr>
            <p:cNvPr id="19" name="Rectangle 18">
              <a:extLst>
                <a:ext uri="{FF2B5EF4-FFF2-40B4-BE49-F238E27FC236}">
                  <a16:creationId xmlns:a16="http://schemas.microsoft.com/office/drawing/2014/main" id="{BE13D73B-A900-9B4B-BB2E-657594E2005D}"/>
                </a:ext>
              </a:extLst>
            </p:cNvPr>
            <p:cNvSpPr/>
            <p:nvPr/>
          </p:nvSpPr>
          <p:spPr>
            <a:xfrm>
              <a:off x="9089013" y="1626001"/>
              <a:ext cx="2373547" cy="539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35322D3-F2C2-4D47-AA42-9DC601189D75}"/>
                </a:ext>
              </a:extLst>
            </p:cNvPr>
            <p:cNvSpPr txBox="1"/>
            <p:nvPr/>
          </p:nvSpPr>
          <p:spPr>
            <a:xfrm>
              <a:off x="9026151" y="1120674"/>
              <a:ext cx="2373547" cy="461665"/>
            </a:xfrm>
            <a:prstGeom prst="rect">
              <a:avLst/>
            </a:prstGeom>
            <a:noFill/>
          </p:spPr>
          <p:txBody>
            <a:bodyPr wrap="square" rtlCol="0">
              <a:spAutoFit/>
            </a:bodyPr>
            <a:lstStyle/>
            <a:p>
              <a:pPr algn="ctr"/>
              <a:r>
                <a:rPr lang="en-US" sz="2400">
                  <a:solidFill>
                    <a:schemeClr val="accent2"/>
                  </a:solidFill>
                  <a:latin typeface="Mercury Display Bold" pitchFamily="50" charset="0"/>
                </a:rPr>
                <a:t>Virtue</a:t>
              </a:r>
            </a:p>
          </p:txBody>
        </p:sp>
        <p:sp>
          <p:nvSpPr>
            <p:cNvPr id="21" name="TextBox 20">
              <a:extLst>
                <a:ext uri="{FF2B5EF4-FFF2-40B4-BE49-F238E27FC236}">
                  <a16:creationId xmlns:a16="http://schemas.microsoft.com/office/drawing/2014/main" id="{14B2DE11-C722-CD48-BC5F-455DED090D28}"/>
                </a:ext>
              </a:extLst>
            </p:cNvPr>
            <p:cNvSpPr txBox="1"/>
            <p:nvPr/>
          </p:nvSpPr>
          <p:spPr>
            <a:xfrm>
              <a:off x="9026151" y="1654513"/>
              <a:ext cx="2443300" cy="693973"/>
            </a:xfrm>
            <a:prstGeom prst="rect">
              <a:avLst/>
            </a:prstGeom>
            <a:noFill/>
          </p:spPr>
          <p:txBody>
            <a:bodyPr wrap="square" rtlCol="0" anchor="ctr">
              <a:spAutoFit/>
            </a:bodyPr>
            <a:lstStyle/>
            <a:p>
              <a:pPr algn="l">
                <a:lnSpc>
                  <a:spcPct val="150000"/>
                </a:lnSpc>
              </a:pPr>
              <a:r>
                <a:rPr lang="en-US" sz="1400">
                  <a:solidFill>
                    <a:schemeClr val="tx1">
                      <a:lumMod val="75000"/>
                      <a:lumOff val="25000"/>
                    </a:schemeClr>
                  </a:solidFill>
                  <a:latin typeface="Graphik Regular" panose="020B0503030202060203" pitchFamily="34" charset="0"/>
                </a:rPr>
                <a:t>Moral excellence,</a:t>
              </a:r>
              <a:br>
                <a:rPr lang="en-US" sz="1400">
                  <a:solidFill>
                    <a:schemeClr val="tx1">
                      <a:lumMod val="75000"/>
                      <a:lumOff val="25000"/>
                    </a:schemeClr>
                  </a:solidFill>
                  <a:latin typeface="Graphik Regular" panose="020B0503030202060203" pitchFamily="34" charset="0"/>
                </a:rPr>
              </a:br>
              <a:r>
                <a:rPr lang="en-US" sz="1400">
                  <a:solidFill>
                    <a:schemeClr val="tx1">
                      <a:lumMod val="75000"/>
                      <a:lumOff val="25000"/>
                    </a:schemeClr>
                  </a:solidFill>
                  <a:latin typeface="Graphik Regular" panose="020B0503030202060203" pitchFamily="34" charset="0"/>
                </a:rPr>
                <a:t>goodness &amp; righteousness</a:t>
              </a:r>
            </a:p>
          </p:txBody>
        </p:sp>
      </p:grpSp>
      <p:sp>
        <p:nvSpPr>
          <p:cNvPr id="23" name="Text Placeholder 8">
            <a:extLst>
              <a:ext uri="{FF2B5EF4-FFF2-40B4-BE49-F238E27FC236}">
                <a16:creationId xmlns:a16="http://schemas.microsoft.com/office/drawing/2014/main" id="{FDB94FFD-96A7-814B-A874-CFDE3C3815D7}"/>
              </a:ext>
            </a:extLst>
          </p:cNvPr>
          <p:cNvSpPr txBox="1">
            <a:spLocks/>
          </p:cNvSpPr>
          <p:nvPr/>
        </p:nvSpPr>
        <p:spPr>
          <a:xfrm>
            <a:off x="5787228" y="2501220"/>
            <a:ext cx="3421625" cy="40308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a:noAutofit/>
          </a:bodyPr>
          <a:lstStyle>
            <a:lvl1pPr marL="0">
              <a:lnSpc>
                <a:spcPct val="100000"/>
              </a:lnSpc>
              <a:defRPr sz="3000" b="0" i="0" baseline="0">
                <a:solidFill>
                  <a:schemeClr val="tx2"/>
                </a:solidFill>
                <a:latin typeface="Mercury Display Bold" pitchFamily="50" charset="0"/>
                <a:ea typeface="+mn-ea"/>
                <a:cs typeface="+mn-cs"/>
              </a:defRPr>
            </a:lvl1pPr>
            <a:lvl2pPr marL="628650" indent="-171450">
              <a:lnSpc>
                <a:spcPct val="150000"/>
              </a:lnSpc>
              <a:buFont typeface="Arial" panose="020B0604020202020204" pitchFamily="34" charset="0"/>
              <a:buChar char="•"/>
              <a:defRPr sz="3000" b="0" i="0" baseline="0">
                <a:solidFill>
                  <a:schemeClr val="bg2"/>
                </a:solidFill>
                <a:latin typeface="Mercury Display Bold" pitchFamily="2" charset="0"/>
                <a:ea typeface="+mn-ea"/>
                <a:cs typeface="+mn-cs"/>
              </a:defRPr>
            </a:lvl2pPr>
            <a:lvl3pPr marL="1085850" indent="-171450">
              <a:lnSpc>
                <a:spcPct val="150000"/>
              </a:lnSpc>
              <a:buFont typeface="STIXGeneral-Regular" pitchFamily="2" charset="2"/>
              <a:buChar char="⏤"/>
              <a:defRPr sz="3000" b="0" i="0" baseline="0">
                <a:solidFill>
                  <a:schemeClr val="bg2"/>
                </a:solidFill>
                <a:latin typeface="Mercury Display Bold" pitchFamily="2" charset="0"/>
                <a:ea typeface="+mn-ea"/>
                <a:cs typeface="+mn-cs"/>
              </a:defRPr>
            </a:lvl3pPr>
            <a:lvl4pPr marL="1371600">
              <a:lnSpc>
                <a:spcPct val="150000"/>
              </a:lnSpc>
              <a:defRPr sz="3000" b="0" i="0" baseline="0">
                <a:solidFill>
                  <a:schemeClr val="bg2"/>
                </a:solidFill>
                <a:latin typeface="Mercury Display Bold" pitchFamily="2" charset="0"/>
                <a:ea typeface="+mn-ea"/>
                <a:cs typeface="+mn-cs"/>
              </a:defRPr>
            </a:lvl4pPr>
            <a:lvl5pPr marL="1828800">
              <a:lnSpc>
                <a:spcPct val="150000"/>
              </a:lnSpc>
              <a:defRPr sz="3000" b="0" i="0" baseline="0">
                <a:solidFill>
                  <a:schemeClr val="bg2"/>
                </a:solidFill>
                <a:latin typeface="Mercury Display Bold"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lnSpc>
                <a:spcPct val="120000"/>
              </a:lnSpc>
            </a:pPr>
            <a:r>
              <a:rPr lang="en-US" sz="2400" kern="0">
                <a:solidFill>
                  <a:schemeClr val="tx1">
                    <a:lumMod val="90000"/>
                    <a:lumOff val="10000"/>
                  </a:schemeClr>
                </a:solidFill>
              </a:rPr>
              <a:t>Our Guiding Principles</a:t>
            </a:r>
          </a:p>
        </p:txBody>
      </p:sp>
      <p:grpSp>
        <p:nvGrpSpPr>
          <p:cNvPr id="24" name="Group 23">
            <a:extLst>
              <a:ext uri="{FF2B5EF4-FFF2-40B4-BE49-F238E27FC236}">
                <a16:creationId xmlns:a16="http://schemas.microsoft.com/office/drawing/2014/main" id="{EF604C8A-2250-0842-97FB-8B483BF52BF6}"/>
              </a:ext>
            </a:extLst>
          </p:cNvPr>
          <p:cNvGrpSpPr/>
          <p:nvPr/>
        </p:nvGrpSpPr>
        <p:grpSpPr>
          <a:xfrm>
            <a:off x="3258558" y="3295676"/>
            <a:ext cx="1322674" cy="1376243"/>
            <a:chOff x="523857" y="6121266"/>
            <a:chExt cx="1228743" cy="1278508"/>
          </a:xfrm>
        </p:grpSpPr>
        <p:pic>
          <p:nvPicPr>
            <p:cNvPr id="46" name="Picture 45">
              <a:extLst>
                <a:ext uri="{FF2B5EF4-FFF2-40B4-BE49-F238E27FC236}">
                  <a16:creationId xmlns:a16="http://schemas.microsoft.com/office/drawing/2014/main" id="{FF059370-EA21-724C-AC16-0AE585E035E6}"/>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p:blipFill>
          <p:spPr>
            <a:xfrm>
              <a:off x="801661" y="6121266"/>
              <a:ext cx="673135" cy="673135"/>
            </a:xfrm>
            <a:prstGeom prst="rect">
              <a:avLst/>
            </a:prstGeom>
          </p:spPr>
        </p:pic>
        <p:sp>
          <p:nvSpPr>
            <p:cNvPr id="47" name="TextBox 46">
              <a:extLst>
                <a:ext uri="{FF2B5EF4-FFF2-40B4-BE49-F238E27FC236}">
                  <a16:creationId xmlns:a16="http://schemas.microsoft.com/office/drawing/2014/main" id="{87B33935-93B6-3A4F-BFC7-B2C28BC0BD89}"/>
                </a:ext>
              </a:extLst>
            </p:cNvPr>
            <p:cNvSpPr txBox="1"/>
            <p:nvPr/>
          </p:nvSpPr>
          <p:spPr>
            <a:xfrm>
              <a:off x="523857" y="6713974"/>
              <a:ext cx="1228743" cy="685800"/>
            </a:xfrm>
            <a:prstGeom prst="rect">
              <a:avLst/>
            </a:prstGeom>
            <a:noFill/>
          </p:spPr>
          <p:txBody>
            <a:bodyPr wrap="square" rtlCol="0">
              <a:noAutofit/>
            </a:bodyPr>
            <a:lstStyle/>
            <a:p>
              <a:pPr algn="ctr">
                <a:lnSpc>
                  <a:spcPct val="150000"/>
                </a:lnSpc>
              </a:pPr>
              <a:r>
                <a:rPr lang="en-US" sz="1400" b="0" i="0">
                  <a:solidFill>
                    <a:schemeClr val="tx1">
                      <a:lumMod val="75000"/>
                      <a:lumOff val="25000"/>
                    </a:schemeClr>
                  </a:solidFill>
                  <a:latin typeface="Graphik Regular" panose="020B0503030202060203" pitchFamily="34" charset="0"/>
                </a:rPr>
                <a:t>Excellence</a:t>
              </a:r>
            </a:p>
          </p:txBody>
        </p:sp>
      </p:grpSp>
      <p:grpSp>
        <p:nvGrpSpPr>
          <p:cNvPr id="25" name="Group 24">
            <a:extLst>
              <a:ext uri="{FF2B5EF4-FFF2-40B4-BE49-F238E27FC236}">
                <a16:creationId xmlns:a16="http://schemas.microsoft.com/office/drawing/2014/main" id="{DFAEE8D0-9D1F-A94D-AD3F-D80361F9D020}"/>
              </a:ext>
            </a:extLst>
          </p:cNvPr>
          <p:cNvGrpSpPr/>
          <p:nvPr/>
        </p:nvGrpSpPr>
        <p:grpSpPr>
          <a:xfrm>
            <a:off x="5792684" y="3299102"/>
            <a:ext cx="915969" cy="1372817"/>
            <a:chOff x="1835166" y="6124449"/>
            <a:chExt cx="850920" cy="1275325"/>
          </a:xfrm>
        </p:grpSpPr>
        <p:pic>
          <p:nvPicPr>
            <p:cNvPr id="44" name="Picture 43">
              <a:extLst>
                <a:ext uri="{FF2B5EF4-FFF2-40B4-BE49-F238E27FC236}">
                  <a16:creationId xmlns:a16="http://schemas.microsoft.com/office/drawing/2014/main" id="{DAC5E216-7A3C-754B-BB2B-E323A64C2267}"/>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1927242" y="6124449"/>
              <a:ext cx="666768" cy="666768"/>
            </a:xfrm>
            <a:prstGeom prst="rect">
              <a:avLst/>
            </a:prstGeom>
          </p:spPr>
        </p:pic>
        <p:sp>
          <p:nvSpPr>
            <p:cNvPr id="45" name="TextBox 44">
              <a:extLst>
                <a:ext uri="{FF2B5EF4-FFF2-40B4-BE49-F238E27FC236}">
                  <a16:creationId xmlns:a16="http://schemas.microsoft.com/office/drawing/2014/main" id="{BDF52F4E-992A-004E-B9F5-D018A70D1E20}"/>
                </a:ext>
              </a:extLst>
            </p:cNvPr>
            <p:cNvSpPr txBox="1"/>
            <p:nvPr/>
          </p:nvSpPr>
          <p:spPr>
            <a:xfrm>
              <a:off x="1835166" y="6713974"/>
              <a:ext cx="850920" cy="685800"/>
            </a:xfrm>
            <a:prstGeom prst="rect">
              <a:avLst/>
            </a:prstGeom>
            <a:noFill/>
          </p:spPr>
          <p:txBody>
            <a:bodyPr wrap="square" rtlCol="0">
              <a:noAutofit/>
            </a:bodyPr>
            <a:lstStyle/>
            <a:p>
              <a:pPr algn="ctr">
                <a:lnSpc>
                  <a:spcPct val="150000"/>
                </a:lnSpc>
              </a:pPr>
              <a:r>
                <a:rPr lang="en-US" sz="1400" b="0" i="0">
                  <a:solidFill>
                    <a:schemeClr val="tx1">
                      <a:lumMod val="75000"/>
                      <a:lumOff val="25000"/>
                    </a:schemeClr>
                  </a:solidFill>
                  <a:latin typeface="Graphik Regular" panose="020B0503030202060203" pitchFamily="34" charset="0"/>
                </a:rPr>
                <a:t>Passion</a:t>
              </a:r>
            </a:p>
          </p:txBody>
        </p:sp>
      </p:grpSp>
      <p:grpSp>
        <p:nvGrpSpPr>
          <p:cNvPr id="26" name="Group 25">
            <a:extLst>
              <a:ext uri="{FF2B5EF4-FFF2-40B4-BE49-F238E27FC236}">
                <a16:creationId xmlns:a16="http://schemas.microsoft.com/office/drawing/2014/main" id="{C56C4093-2ADE-D84E-8E8B-A05027A6A259}"/>
              </a:ext>
            </a:extLst>
          </p:cNvPr>
          <p:cNvGrpSpPr/>
          <p:nvPr/>
        </p:nvGrpSpPr>
        <p:grpSpPr>
          <a:xfrm>
            <a:off x="7650780" y="3153009"/>
            <a:ext cx="1691255" cy="1149798"/>
            <a:chOff x="2854969" y="5988730"/>
            <a:chExt cx="1571148" cy="1068144"/>
          </a:xfrm>
        </p:grpSpPr>
        <p:pic>
          <p:nvPicPr>
            <p:cNvPr id="42" name="Picture 41">
              <a:extLst>
                <a:ext uri="{FF2B5EF4-FFF2-40B4-BE49-F238E27FC236}">
                  <a16:creationId xmlns:a16="http://schemas.microsoft.com/office/drawing/2014/main" id="{643DD16F-9235-9049-939E-2DE7308E56C7}"/>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3265504" y="5988730"/>
              <a:ext cx="746125" cy="746125"/>
            </a:xfrm>
            <a:prstGeom prst="rect">
              <a:avLst/>
            </a:prstGeom>
          </p:spPr>
        </p:pic>
        <p:sp>
          <p:nvSpPr>
            <p:cNvPr id="43" name="TextBox 42">
              <a:extLst>
                <a:ext uri="{FF2B5EF4-FFF2-40B4-BE49-F238E27FC236}">
                  <a16:creationId xmlns:a16="http://schemas.microsoft.com/office/drawing/2014/main" id="{EE79B910-3936-3549-A3C8-88B65F75070E}"/>
                </a:ext>
              </a:extLst>
            </p:cNvPr>
            <p:cNvSpPr txBox="1"/>
            <p:nvPr/>
          </p:nvSpPr>
          <p:spPr>
            <a:xfrm>
              <a:off x="2854969" y="6770475"/>
              <a:ext cx="1571148" cy="286399"/>
            </a:xfrm>
            <a:prstGeom prst="rect">
              <a:avLst/>
            </a:prstGeom>
            <a:noFill/>
          </p:spPr>
          <p:txBody>
            <a:bodyPr wrap="square" rtlCol="0">
              <a:normAutofit/>
            </a:bodyPr>
            <a:lstStyle/>
            <a:p>
              <a:pPr algn="ctr"/>
              <a:r>
                <a:rPr lang="en-US" sz="1400">
                  <a:solidFill>
                    <a:schemeClr val="tx1">
                      <a:lumMod val="75000"/>
                      <a:lumOff val="25000"/>
                    </a:schemeClr>
                  </a:solidFill>
                  <a:latin typeface="Graphik Regular" panose="020B0503030202060203" pitchFamily="34" charset="0"/>
                </a:rPr>
                <a:t>Loyalty to Clients</a:t>
              </a:r>
              <a:endParaRPr lang="en-US" sz="1400" b="0" i="0">
                <a:solidFill>
                  <a:schemeClr val="tx1">
                    <a:lumMod val="75000"/>
                    <a:lumOff val="25000"/>
                  </a:schemeClr>
                </a:solidFill>
                <a:latin typeface="Graphik Regular" panose="020B0503030202060203" pitchFamily="34" charset="0"/>
              </a:endParaRPr>
            </a:p>
          </p:txBody>
        </p:sp>
      </p:grpSp>
      <p:grpSp>
        <p:nvGrpSpPr>
          <p:cNvPr id="27" name="Group 26">
            <a:extLst>
              <a:ext uri="{FF2B5EF4-FFF2-40B4-BE49-F238E27FC236}">
                <a16:creationId xmlns:a16="http://schemas.microsoft.com/office/drawing/2014/main" id="{851679C6-6C7F-9041-B1DA-CAB0C98EC117}"/>
              </a:ext>
            </a:extLst>
          </p:cNvPr>
          <p:cNvGrpSpPr/>
          <p:nvPr/>
        </p:nvGrpSpPr>
        <p:grpSpPr>
          <a:xfrm>
            <a:off x="10279908" y="3254536"/>
            <a:ext cx="1476453" cy="1428876"/>
            <a:chOff x="4267200" y="6083047"/>
            <a:chExt cx="1371600" cy="1327403"/>
          </a:xfrm>
        </p:grpSpPr>
        <p:pic>
          <p:nvPicPr>
            <p:cNvPr id="40" name="Picture 39">
              <a:extLst>
                <a:ext uri="{FF2B5EF4-FFF2-40B4-BE49-F238E27FC236}">
                  <a16:creationId xmlns:a16="http://schemas.microsoft.com/office/drawing/2014/main" id="{5687ACA6-91D6-5E45-933D-5A8F64FE8F77}"/>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4606907" y="6083047"/>
              <a:ext cx="692186" cy="683311"/>
            </a:xfrm>
            <a:prstGeom prst="rect">
              <a:avLst/>
            </a:prstGeom>
          </p:spPr>
        </p:pic>
        <p:sp>
          <p:nvSpPr>
            <p:cNvPr id="41" name="TextBox 40">
              <a:extLst>
                <a:ext uri="{FF2B5EF4-FFF2-40B4-BE49-F238E27FC236}">
                  <a16:creationId xmlns:a16="http://schemas.microsoft.com/office/drawing/2014/main" id="{C73092B3-AFF1-F748-8C57-E5964C8AE90C}"/>
                </a:ext>
              </a:extLst>
            </p:cNvPr>
            <p:cNvSpPr txBox="1"/>
            <p:nvPr/>
          </p:nvSpPr>
          <p:spPr>
            <a:xfrm>
              <a:off x="4267200" y="6724650"/>
              <a:ext cx="1371600" cy="685800"/>
            </a:xfrm>
            <a:prstGeom prst="rect">
              <a:avLst/>
            </a:prstGeom>
            <a:noFill/>
          </p:spPr>
          <p:txBody>
            <a:bodyPr wrap="square" rtlCol="0">
              <a:normAutofit/>
            </a:bodyPr>
            <a:lstStyle/>
            <a:p>
              <a:pPr algn="ctr">
                <a:lnSpc>
                  <a:spcPct val="150000"/>
                </a:lnSpc>
              </a:pPr>
              <a:r>
                <a:rPr lang="en-US" sz="1400" b="0" i="0">
                  <a:solidFill>
                    <a:schemeClr val="tx1">
                      <a:lumMod val="75000"/>
                      <a:lumOff val="25000"/>
                    </a:schemeClr>
                  </a:solidFill>
                  <a:latin typeface="Graphik Regular" panose="020B0503030202060203" pitchFamily="34" charset="0"/>
                </a:rPr>
                <a:t>Stewardship</a:t>
              </a:r>
            </a:p>
          </p:txBody>
        </p:sp>
      </p:grpSp>
      <p:grpSp>
        <p:nvGrpSpPr>
          <p:cNvPr id="28" name="Group 27">
            <a:extLst>
              <a:ext uri="{FF2B5EF4-FFF2-40B4-BE49-F238E27FC236}">
                <a16:creationId xmlns:a16="http://schemas.microsoft.com/office/drawing/2014/main" id="{6EFC7E7C-A4E8-6442-BF96-06071884F01D}"/>
              </a:ext>
            </a:extLst>
          </p:cNvPr>
          <p:cNvGrpSpPr/>
          <p:nvPr/>
        </p:nvGrpSpPr>
        <p:grpSpPr>
          <a:xfrm>
            <a:off x="3313644" y="4793333"/>
            <a:ext cx="1212502" cy="1075048"/>
            <a:chOff x="5667357" y="6123349"/>
            <a:chExt cx="1066800" cy="945863"/>
          </a:xfrm>
        </p:grpSpPr>
        <p:pic>
          <p:nvPicPr>
            <p:cNvPr id="38" name="Picture 37">
              <a:extLst>
                <a:ext uri="{FF2B5EF4-FFF2-40B4-BE49-F238E27FC236}">
                  <a16:creationId xmlns:a16="http://schemas.microsoft.com/office/drawing/2014/main" id="{65F97F4A-3E73-924B-B33D-639BEB42B1DE}"/>
                </a:ext>
              </a:extLst>
            </p:cNvPr>
            <p:cNvPicPr>
              <a:picLocks noChangeAspect="1"/>
            </p:cNvPicPr>
            <p:nvPr/>
          </p:nvPicPr>
          <p:blipFill>
            <a:blip r:embed="rId6" cstate="screen">
              <a:extLst>
                <a:ext uri="{28A0092B-C50C-407E-A947-70E740481C1C}">
                  <a14:useLocalDpi xmlns:a14="http://schemas.microsoft.com/office/drawing/2010/main" val="0"/>
                </a:ext>
              </a:extLst>
            </a:blip>
            <a:srcRect/>
            <a:stretch/>
          </p:blipFill>
          <p:spPr>
            <a:xfrm>
              <a:off x="5859818" y="6123349"/>
              <a:ext cx="681877" cy="673135"/>
            </a:xfrm>
            <a:prstGeom prst="rect">
              <a:avLst/>
            </a:prstGeom>
          </p:spPr>
        </p:pic>
        <p:sp>
          <p:nvSpPr>
            <p:cNvPr id="39" name="TextBox 38">
              <a:extLst>
                <a:ext uri="{FF2B5EF4-FFF2-40B4-BE49-F238E27FC236}">
                  <a16:creationId xmlns:a16="http://schemas.microsoft.com/office/drawing/2014/main" id="{0496940A-4DE3-0B4E-9044-7FD62FF62E96}"/>
                </a:ext>
              </a:extLst>
            </p:cNvPr>
            <p:cNvSpPr txBox="1"/>
            <p:nvPr/>
          </p:nvSpPr>
          <p:spPr>
            <a:xfrm>
              <a:off x="5667357" y="6707624"/>
              <a:ext cx="1066800" cy="361588"/>
            </a:xfrm>
            <a:prstGeom prst="rect">
              <a:avLst/>
            </a:prstGeom>
            <a:noFill/>
          </p:spPr>
          <p:txBody>
            <a:bodyPr wrap="square" rtlCol="0">
              <a:normAutofit/>
            </a:bodyPr>
            <a:lstStyle/>
            <a:p>
              <a:pPr algn="ctr">
                <a:lnSpc>
                  <a:spcPct val="150000"/>
                </a:lnSpc>
              </a:pPr>
              <a:r>
                <a:rPr lang="en-US" sz="1400" b="0" i="0">
                  <a:solidFill>
                    <a:schemeClr val="tx1">
                      <a:lumMod val="75000"/>
                      <a:lumOff val="25000"/>
                    </a:schemeClr>
                  </a:solidFill>
                  <a:latin typeface="Graphik Regular" panose="020B0503030202060203" pitchFamily="34" charset="0"/>
                </a:rPr>
                <a:t>Family</a:t>
              </a:r>
            </a:p>
          </p:txBody>
        </p:sp>
      </p:grpSp>
      <p:grpSp>
        <p:nvGrpSpPr>
          <p:cNvPr id="29" name="Group 28">
            <a:extLst>
              <a:ext uri="{FF2B5EF4-FFF2-40B4-BE49-F238E27FC236}">
                <a16:creationId xmlns:a16="http://schemas.microsoft.com/office/drawing/2014/main" id="{DC272AE1-69B4-A04B-B2AA-8E9DC0C9D210}"/>
              </a:ext>
            </a:extLst>
          </p:cNvPr>
          <p:cNvGrpSpPr/>
          <p:nvPr/>
        </p:nvGrpSpPr>
        <p:grpSpPr>
          <a:xfrm>
            <a:off x="5568624" y="4801799"/>
            <a:ext cx="1364088" cy="1066583"/>
            <a:chOff x="6775412" y="6130798"/>
            <a:chExt cx="1200171" cy="938416"/>
          </a:xfrm>
        </p:grpSpPr>
        <p:pic>
          <p:nvPicPr>
            <p:cNvPr id="36" name="Picture 35">
              <a:extLst>
                <a:ext uri="{FF2B5EF4-FFF2-40B4-BE49-F238E27FC236}">
                  <a16:creationId xmlns:a16="http://schemas.microsoft.com/office/drawing/2014/main" id="{D96C5914-1DBD-C343-9D86-A6C92362925E}"/>
                </a:ext>
              </a:extLst>
            </p:cNvPr>
            <p:cNvPicPr>
              <a:picLocks noChangeAspect="1"/>
            </p:cNvPicPr>
            <p:nvPr/>
          </p:nvPicPr>
          <p:blipFill>
            <a:blip r:embed="rId7" cstate="screen">
              <a:extLst>
                <a:ext uri="{28A0092B-C50C-407E-A947-70E740481C1C}">
                  <a14:useLocalDpi xmlns:a14="http://schemas.microsoft.com/office/drawing/2010/main" val="0"/>
                </a:ext>
              </a:extLst>
            </a:blip>
            <a:srcRect/>
            <a:stretch/>
          </p:blipFill>
          <p:spPr>
            <a:xfrm>
              <a:off x="7058333" y="6130798"/>
              <a:ext cx="634327" cy="634327"/>
            </a:xfrm>
            <a:prstGeom prst="rect">
              <a:avLst/>
            </a:prstGeom>
          </p:spPr>
        </p:pic>
        <p:sp>
          <p:nvSpPr>
            <p:cNvPr id="37" name="TextBox 36">
              <a:extLst>
                <a:ext uri="{FF2B5EF4-FFF2-40B4-BE49-F238E27FC236}">
                  <a16:creationId xmlns:a16="http://schemas.microsoft.com/office/drawing/2014/main" id="{914B947C-89A1-8A48-85AA-6F584A0AA6AA}"/>
                </a:ext>
              </a:extLst>
            </p:cNvPr>
            <p:cNvSpPr txBox="1"/>
            <p:nvPr/>
          </p:nvSpPr>
          <p:spPr>
            <a:xfrm>
              <a:off x="6775412" y="6705601"/>
              <a:ext cx="1200171" cy="363613"/>
            </a:xfrm>
            <a:prstGeom prst="rect">
              <a:avLst/>
            </a:prstGeom>
            <a:noFill/>
          </p:spPr>
          <p:txBody>
            <a:bodyPr wrap="square" rtlCol="0">
              <a:noAutofit/>
            </a:bodyPr>
            <a:lstStyle/>
            <a:p>
              <a:pPr algn="ctr">
                <a:lnSpc>
                  <a:spcPct val="150000"/>
                </a:lnSpc>
              </a:pPr>
              <a:r>
                <a:rPr lang="en-US" sz="1400" b="0" i="0">
                  <a:solidFill>
                    <a:schemeClr val="tx1">
                      <a:lumMod val="75000"/>
                      <a:lumOff val="25000"/>
                    </a:schemeClr>
                  </a:solidFill>
                  <a:latin typeface="Graphik Regular" panose="020B0503030202060203" pitchFamily="34" charset="0"/>
                </a:rPr>
                <a:t>Community</a:t>
              </a:r>
            </a:p>
          </p:txBody>
        </p:sp>
      </p:grpSp>
      <p:grpSp>
        <p:nvGrpSpPr>
          <p:cNvPr id="30" name="Group 29">
            <a:extLst>
              <a:ext uri="{FF2B5EF4-FFF2-40B4-BE49-F238E27FC236}">
                <a16:creationId xmlns:a16="http://schemas.microsoft.com/office/drawing/2014/main" id="{FA64948F-AE4E-3F47-834E-AD41F1FBAA50}"/>
              </a:ext>
            </a:extLst>
          </p:cNvPr>
          <p:cNvGrpSpPr/>
          <p:nvPr/>
        </p:nvGrpSpPr>
        <p:grpSpPr>
          <a:xfrm>
            <a:off x="7695291" y="4774779"/>
            <a:ext cx="1602235" cy="1093603"/>
            <a:chOff x="8115300" y="6107025"/>
            <a:chExt cx="1409700" cy="962189"/>
          </a:xfrm>
        </p:grpSpPr>
        <p:pic>
          <p:nvPicPr>
            <p:cNvPr id="34" name="Picture 33">
              <a:extLst>
                <a:ext uri="{FF2B5EF4-FFF2-40B4-BE49-F238E27FC236}">
                  <a16:creationId xmlns:a16="http://schemas.microsoft.com/office/drawing/2014/main" id="{0606C72D-2084-3A4E-A802-35F13AE55CB6}"/>
                </a:ext>
              </a:extLst>
            </p:cNvPr>
            <p:cNvPicPr>
              <a:picLocks noChangeAspect="1"/>
            </p:cNvPicPr>
            <p:nvPr/>
          </p:nvPicPr>
          <p:blipFill>
            <a:blip r:embed="rId8" cstate="screen">
              <a:extLst>
                <a:ext uri="{28A0092B-C50C-407E-A947-70E740481C1C}">
                  <a14:useLocalDpi xmlns:a14="http://schemas.microsoft.com/office/drawing/2010/main" val="0"/>
                </a:ext>
              </a:extLst>
            </a:blip>
            <a:srcRect/>
            <a:stretch/>
          </p:blipFill>
          <p:spPr>
            <a:xfrm>
              <a:off x="8477338" y="6107025"/>
              <a:ext cx="681877" cy="681877"/>
            </a:xfrm>
            <a:prstGeom prst="rect">
              <a:avLst/>
            </a:prstGeom>
          </p:spPr>
        </p:pic>
        <p:sp>
          <p:nvSpPr>
            <p:cNvPr id="35" name="TextBox 34">
              <a:extLst>
                <a:ext uri="{FF2B5EF4-FFF2-40B4-BE49-F238E27FC236}">
                  <a16:creationId xmlns:a16="http://schemas.microsoft.com/office/drawing/2014/main" id="{CF842690-80C1-3F46-BAF5-A7426EE57925}"/>
                </a:ext>
              </a:extLst>
            </p:cNvPr>
            <p:cNvSpPr txBox="1"/>
            <p:nvPr/>
          </p:nvSpPr>
          <p:spPr>
            <a:xfrm>
              <a:off x="8115300" y="6705601"/>
              <a:ext cx="1409700" cy="363613"/>
            </a:xfrm>
            <a:prstGeom prst="rect">
              <a:avLst/>
            </a:prstGeom>
            <a:noFill/>
          </p:spPr>
          <p:txBody>
            <a:bodyPr wrap="square" rtlCol="0">
              <a:noAutofit/>
            </a:bodyPr>
            <a:lstStyle/>
            <a:p>
              <a:pPr algn="ctr">
                <a:lnSpc>
                  <a:spcPct val="150000"/>
                </a:lnSpc>
              </a:pPr>
              <a:r>
                <a:rPr lang="en-US" sz="1400">
                  <a:solidFill>
                    <a:schemeClr val="tx1">
                      <a:lumMod val="75000"/>
                      <a:lumOff val="25000"/>
                    </a:schemeClr>
                  </a:solidFill>
                  <a:latin typeface="Graphik Regular" panose="020B0503030202060203" pitchFamily="34" charset="0"/>
                </a:rPr>
                <a:t>Sustainability</a:t>
              </a:r>
              <a:endParaRPr lang="en-US" sz="1400" b="0" i="0">
                <a:solidFill>
                  <a:schemeClr val="tx1">
                    <a:lumMod val="75000"/>
                    <a:lumOff val="25000"/>
                  </a:schemeClr>
                </a:solidFill>
                <a:latin typeface="Graphik Regular" panose="020B0503030202060203" pitchFamily="34" charset="0"/>
              </a:endParaRPr>
            </a:p>
          </p:txBody>
        </p:sp>
      </p:grpSp>
      <p:grpSp>
        <p:nvGrpSpPr>
          <p:cNvPr id="31" name="Group 30">
            <a:extLst>
              <a:ext uri="{FF2B5EF4-FFF2-40B4-BE49-F238E27FC236}">
                <a16:creationId xmlns:a16="http://schemas.microsoft.com/office/drawing/2014/main" id="{1F6137E2-980B-7643-BC26-25C66DEDADD8}"/>
              </a:ext>
            </a:extLst>
          </p:cNvPr>
          <p:cNvGrpSpPr/>
          <p:nvPr/>
        </p:nvGrpSpPr>
        <p:grpSpPr>
          <a:xfrm>
            <a:off x="10316977" y="4762243"/>
            <a:ext cx="1402313" cy="1106134"/>
            <a:chOff x="9346372" y="6096000"/>
            <a:chExt cx="1233802" cy="973214"/>
          </a:xfrm>
        </p:grpSpPr>
        <p:pic>
          <p:nvPicPr>
            <p:cNvPr id="32" name="Picture 31">
              <a:extLst>
                <a:ext uri="{FF2B5EF4-FFF2-40B4-BE49-F238E27FC236}">
                  <a16:creationId xmlns:a16="http://schemas.microsoft.com/office/drawing/2014/main" id="{EABDF875-2EC1-6B45-ACAC-48E36370AD79}"/>
                </a:ext>
              </a:extLst>
            </p:cNvPr>
            <p:cNvPicPr>
              <a:picLocks noChangeAspect="1"/>
            </p:cNvPicPr>
            <p:nvPr/>
          </p:nvPicPr>
          <p:blipFill>
            <a:blip r:embed="rId9" cstate="screen">
              <a:extLst>
                <a:ext uri="{28A0092B-C50C-407E-A947-70E740481C1C}">
                  <a14:useLocalDpi xmlns:a14="http://schemas.microsoft.com/office/drawing/2010/main" val="0"/>
                </a:ext>
              </a:extLst>
            </a:blip>
            <a:srcRect/>
            <a:stretch/>
          </p:blipFill>
          <p:spPr>
            <a:xfrm>
              <a:off x="9672010" y="6096000"/>
              <a:ext cx="590579" cy="591732"/>
            </a:xfrm>
            <a:prstGeom prst="rect">
              <a:avLst/>
            </a:prstGeom>
          </p:spPr>
        </p:pic>
        <p:sp>
          <p:nvSpPr>
            <p:cNvPr id="33" name="TextBox 32">
              <a:extLst>
                <a:ext uri="{FF2B5EF4-FFF2-40B4-BE49-F238E27FC236}">
                  <a16:creationId xmlns:a16="http://schemas.microsoft.com/office/drawing/2014/main" id="{463C2B21-C27E-4847-8179-1673FC750222}"/>
                </a:ext>
              </a:extLst>
            </p:cNvPr>
            <p:cNvSpPr txBox="1"/>
            <p:nvPr/>
          </p:nvSpPr>
          <p:spPr>
            <a:xfrm>
              <a:off x="9346372" y="6716809"/>
              <a:ext cx="1233802" cy="352405"/>
            </a:xfrm>
            <a:prstGeom prst="rect">
              <a:avLst/>
            </a:prstGeom>
            <a:noFill/>
          </p:spPr>
          <p:txBody>
            <a:bodyPr wrap="square" rtlCol="0">
              <a:normAutofit/>
            </a:bodyPr>
            <a:lstStyle/>
            <a:p>
              <a:pPr algn="ctr">
                <a:lnSpc>
                  <a:spcPct val="150000"/>
                </a:lnSpc>
              </a:pPr>
              <a:r>
                <a:rPr lang="en-US" sz="1400">
                  <a:solidFill>
                    <a:schemeClr val="tx1">
                      <a:lumMod val="75000"/>
                      <a:lumOff val="25000"/>
                    </a:schemeClr>
                  </a:solidFill>
                  <a:latin typeface="Graphik Regular" panose="020B0503030202060203" pitchFamily="34" charset="0"/>
                </a:rPr>
                <a:t>Inclusion</a:t>
              </a:r>
              <a:endParaRPr lang="en-US" sz="1400" b="0" i="0">
                <a:solidFill>
                  <a:schemeClr val="tx1">
                    <a:lumMod val="75000"/>
                    <a:lumOff val="25000"/>
                  </a:schemeClr>
                </a:solidFill>
                <a:latin typeface="Graphik Regular" panose="020B0503030202060203" pitchFamily="34" charset="0"/>
              </a:endParaRPr>
            </a:p>
          </p:txBody>
        </p:sp>
      </p:grpSp>
      <p:sp>
        <p:nvSpPr>
          <p:cNvPr id="53" name="TextBox 52">
            <a:extLst>
              <a:ext uri="{FF2B5EF4-FFF2-40B4-BE49-F238E27FC236}">
                <a16:creationId xmlns:a16="http://schemas.microsoft.com/office/drawing/2014/main" id="{8A5B4D5F-4F53-2C41-9203-3A0ABE7C3FD9}"/>
              </a:ext>
            </a:extLst>
          </p:cNvPr>
          <p:cNvSpPr txBox="1"/>
          <p:nvPr userDrawn="1"/>
        </p:nvSpPr>
        <p:spPr>
          <a:xfrm>
            <a:off x="535711" y="229041"/>
            <a:ext cx="11120579" cy="461665"/>
          </a:xfrm>
          <a:prstGeom prst="rect">
            <a:avLst/>
          </a:prstGeom>
          <a:noFill/>
        </p:spPr>
        <p:txBody>
          <a:bodyPr wrap="square" rtlCol="0">
            <a:spAutoFit/>
          </a:bodyPr>
          <a:lstStyle/>
          <a:p>
            <a:r>
              <a:rPr lang="en-US" sz="2400" b="1" i="0">
                <a:latin typeface="Mercury Display Bold" pitchFamily="2" charset="0"/>
              </a:rPr>
              <a:t>Core Values</a:t>
            </a:r>
          </a:p>
        </p:txBody>
      </p:sp>
      <p:cxnSp>
        <p:nvCxnSpPr>
          <p:cNvPr id="10" name="Straight Connector 9">
            <a:extLst>
              <a:ext uri="{FF2B5EF4-FFF2-40B4-BE49-F238E27FC236}">
                <a16:creationId xmlns:a16="http://schemas.microsoft.com/office/drawing/2014/main" id="{CB63CBFB-FB82-57A5-9777-01E170D0DC99}"/>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AC95350F-D7FB-7504-691F-AF7C7B13AFDC}"/>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A0D4547C-48E9-F1B9-E39F-0AAED5921DB6}"/>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A97363B6-40FB-6AB9-97FB-6A5389B0EEE3}"/>
                </a:ext>
              </a:extLst>
            </p:cNvPr>
            <p:cNvGrpSpPr/>
            <p:nvPr userDrawn="1"/>
          </p:nvGrpSpPr>
          <p:grpSpPr>
            <a:xfrm>
              <a:off x="8181026" y="6420103"/>
              <a:ext cx="3531858" cy="215444"/>
              <a:chOff x="8181025" y="6420079"/>
              <a:chExt cx="3531857" cy="215443"/>
            </a:xfrm>
          </p:grpSpPr>
          <p:sp>
            <p:nvSpPr>
              <p:cNvPr id="9" name="Rectangle 8">
                <a:extLst>
                  <a:ext uri="{FF2B5EF4-FFF2-40B4-BE49-F238E27FC236}">
                    <a16:creationId xmlns:a16="http://schemas.microsoft.com/office/drawing/2014/main" id="{AA57B7F4-A49C-9AE0-A574-3B44DEEC8426}"/>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54" name="Rectangle 53">
                <a:extLst>
                  <a:ext uri="{FF2B5EF4-FFF2-40B4-BE49-F238E27FC236}">
                    <a16:creationId xmlns:a16="http://schemas.microsoft.com/office/drawing/2014/main" id="{279D3990-85DB-FAF0-E21E-6F4A4E151F19}"/>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6" name="Straight Connector 5">
              <a:extLst>
                <a:ext uri="{FF2B5EF4-FFF2-40B4-BE49-F238E27FC236}">
                  <a16:creationId xmlns:a16="http://schemas.microsoft.com/office/drawing/2014/main" id="{B52A8C66-C1E6-3AB6-9074-FF529080AD09}"/>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1271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uidling Principal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7D3E24-F053-C173-565B-8C401E2A60AC}"/>
              </a:ext>
            </a:extLst>
          </p:cNvPr>
          <p:cNvSpPr txBox="1"/>
          <p:nvPr userDrawn="1"/>
        </p:nvSpPr>
        <p:spPr>
          <a:xfrm>
            <a:off x="904895" y="930709"/>
            <a:ext cx="1916576" cy="902615"/>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expect excellence, goodness, and virtue from each other and for our clients.</a:t>
            </a:r>
            <a:endParaRPr lang="en-US" sz="1200" b="0" i="0">
              <a:solidFill>
                <a:schemeClr val="tx1">
                  <a:lumMod val="50000"/>
                  <a:lumOff val="50000"/>
                </a:schemeClr>
              </a:solidFill>
              <a:latin typeface="Graphik Regular" panose="020B0503030202060203" pitchFamily="34" charset="0"/>
            </a:endParaRPr>
          </a:p>
        </p:txBody>
      </p:sp>
      <p:sp>
        <p:nvSpPr>
          <p:cNvPr id="4" name="TextBox 3">
            <a:extLst>
              <a:ext uri="{FF2B5EF4-FFF2-40B4-BE49-F238E27FC236}">
                <a16:creationId xmlns:a16="http://schemas.microsoft.com/office/drawing/2014/main" id="{C1CE8C9F-4A9B-A0F6-0316-E9161BE18FD4}"/>
              </a:ext>
            </a:extLst>
          </p:cNvPr>
          <p:cNvSpPr txBox="1"/>
          <p:nvPr userDrawn="1"/>
        </p:nvSpPr>
        <p:spPr>
          <a:xfrm>
            <a:off x="3385228" y="930709"/>
            <a:ext cx="2534498" cy="988076"/>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are fueled by enthusiasm, determination, ambition, and strength to find unique solutions to complex problems.</a:t>
            </a:r>
          </a:p>
        </p:txBody>
      </p:sp>
      <p:sp>
        <p:nvSpPr>
          <p:cNvPr id="5" name="TextBox 4">
            <a:extLst>
              <a:ext uri="{FF2B5EF4-FFF2-40B4-BE49-F238E27FC236}">
                <a16:creationId xmlns:a16="http://schemas.microsoft.com/office/drawing/2014/main" id="{916BFAB0-50F1-EF25-D253-900E0C1A0892}"/>
              </a:ext>
            </a:extLst>
          </p:cNvPr>
          <p:cNvSpPr txBox="1"/>
          <p:nvPr userDrawn="1"/>
        </p:nvSpPr>
        <p:spPr>
          <a:xfrm>
            <a:off x="6125836" y="920648"/>
            <a:ext cx="2816871" cy="988076"/>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believe our clients are partners for life, so we prioritize collaboration and ensure that our performance leaves lasting impacts.</a:t>
            </a:r>
          </a:p>
        </p:txBody>
      </p:sp>
      <p:sp>
        <p:nvSpPr>
          <p:cNvPr id="6" name="TextBox 5">
            <a:extLst>
              <a:ext uri="{FF2B5EF4-FFF2-40B4-BE49-F238E27FC236}">
                <a16:creationId xmlns:a16="http://schemas.microsoft.com/office/drawing/2014/main" id="{2D120F62-9D5A-794E-8C53-F22526D6141D}"/>
              </a:ext>
            </a:extLst>
          </p:cNvPr>
          <p:cNvSpPr txBox="1"/>
          <p:nvPr userDrawn="1"/>
        </p:nvSpPr>
        <p:spPr>
          <a:xfrm>
            <a:off x="9148686" y="920648"/>
            <a:ext cx="2423798" cy="1025167"/>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align individual career goals and corporate objectives for the betterment of current and future team members.</a:t>
            </a:r>
          </a:p>
        </p:txBody>
      </p:sp>
      <p:cxnSp>
        <p:nvCxnSpPr>
          <p:cNvPr id="8" name="Straight Connector 7">
            <a:extLst>
              <a:ext uri="{FF2B5EF4-FFF2-40B4-BE49-F238E27FC236}">
                <a16:creationId xmlns:a16="http://schemas.microsoft.com/office/drawing/2014/main" id="{16E38DFC-D289-5BC4-C87A-1FD47D86427A}"/>
              </a:ext>
            </a:extLst>
          </p:cNvPr>
          <p:cNvCxnSpPr>
            <a:cxnSpLocks/>
            <a:stCxn id="10" idx="1"/>
            <a:endCxn id="17" idx="3"/>
          </p:cNvCxnSpPr>
          <p:nvPr userDrawn="1"/>
        </p:nvCxnSpPr>
        <p:spPr>
          <a:xfrm>
            <a:off x="600284" y="2176908"/>
            <a:ext cx="10982116" cy="7009"/>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0888890-AE70-56F6-C4C7-1B7289D245A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1555799" y="2530891"/>
            <a:ext cx="614768" cy="614767"/>
          </a:xfrm>
          <a:prstGeom prst="rect">
            <a:avLst/>
          </a:prstGeom>
        </p:spPr>
      </p:pic>
      <p:sp>
        <p:nvSpPr>
          <p:cNvPr id="10" name="TextBox 9">
            <a:extLst>
              <a:ext uri="{FF2B5EF4-FFF2-40B4-BE49-F238E27FC236}">
                <a16:creationId xmlns:a16="http://schemas.microsoft.com/office/drawing/2014/main" id="{B3704AD2-CE7D-3C22-50FC-DDF627DED4D5}"/>
              </a:ext>
            </a:extLst>
          </p:cNvPr>
          <p:cNvSpPr txBox="1"/>
          <p:nvPr userDrawn="1"/>
        </p:nvSpPr>
        <p:spPr>
          <a:xfrm>
            <a:off x="600284" y="2008172"/>
            <a:ext cx="2525798" cy="337471"/>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Excellence</a:t>
            </a:r>
          </a:p>
        </p:txBody>
      </p:sp>
      <p:pic>
        <p:nvPicPr>
          <p:cNvPr id="11" name="Picture 10">
            <a:extLst>
              <a:ext uri="{FF2B5EF4-FFF2-40B4-BE49-F238E27FC236}">
                <a16:creationId xmlns:a16="http://schemas.microsoft.com/office/drawing/2014/main" id="{0EAF52DF-EBF2-1D1A-90D8-DD33CB3C18D3}"/>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4348000" y="2530904"/>
            <a:ext cx="608954" cy="608954"/>
          </a:xfrm>
          <a:prstGeom prst="rect">
            <a:avLst/>
          </a:prstGeom>
        </p:spPr>
      </p:pic>
      <p:sp>
        <p:nvSpPr>
          <p:cNvPr id="12" name="TextBox 11">
            <a:extLst>
              <a:ext uri="{FF2B5EF4-FFF2-40B4-BE49-F238E27FC236}">
                <a16:creationId xmlns:a16="http://schemas.microsoft.com/office/drawing/2014/main" id="{0506EC82-E19A-A3FA-9A46-E53BB71F77D4}"/>
              </a:ext>
            </a:extLst>
          </p:cNvPr>
          <p:cNvSpPr txBox="1"/>
          <p:nvPr userDrawn="1"/>
        </p:nvSpPr>
        <p:spPr>
          <a:xfrm>
            <a:off x="3419056" y="2018484"/>
            <a:ext cx="2525799" cy="316849"/>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Passion</a:t>
            </a:r>
          </a:p>
        </p:txBody>
      </p:sp>
      <p:pic>
        <p:nvPicPr>
          <p:cNvPr id="13" name="Picture 12">
            <a:extLst>
              <a:ext uri="{FF2B5EF4-FFF2-40B4-BE49-F238E27FC236}">
                <a16:creationId xmlns:a16="http://schemas.microsoft.com/office/drawing/2014/main" id="{4EE696B5-5A45-61E6-B35A-A1606B7C6ECE}"/>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7160014" y="2539936"/>
            <a:ext cx="681428" cy="681430"/>
          </a:xfrm>
          <a:prstGeom prst="rect">
            <a:avLst/>
          </a:prstGeom>
        </p:spPr>
      </p:pic>
      <p:sp>
        <p:nvSpPr>
          <p:cNvPr id="14" name="TextBox 13">
            <a:extLst>
              <a:ext uri="{FF2B5EF4-FFF2-40B4-BE49-F238E27FC236}">
                <a16:creationId xmlns:a16="http://schemas.microsoft.com/office/drawing/2014/main" id="{BF632012-D889-7E7A-196C-1F853F4F8B59}"/>
              </a:ext>
            </a:extLst>
          </p:cNvPr>
          <p:cNvSpPr txBox="1"/>
          <p:nvPr userDrawn="1"/>
        </p:nvSpPr>
        <p:spPr>
          <a:xfrm>
            <a:off x="6237829" y="1992052"/>
            <a:ext cx="2525799" cy="355582"/>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Loyalty to Clients</a:t>
            </a:r>
          </a:p>
        </p:txBody>
      </p:sp>
      <p:cxnSp>
        <p:nvCxnSpPr>
          <p:cNvPr id="15" name="Straight Connector 14">
            <a:extLst>
              <a:ext uri="{FF2B5EF4-FFF2-40B4-BE49-F238E27FC236}">
                <a16:creationId xmlns:a16="http://schemas.microsoft.com/office/drawing/2014/main" id="{0E33CDAC-90C4-A2DF-60A5-693FD34EE560}"/>
              </a:ext>
            </a:extLst>
          </p:cNvPr>
          <p:cNvCxnSpPr>
            <a:cxnSpLocks/>
            <a:stCxn id="19" idx="1"/>
            <a:endCxn id="28" idx="3"/>
          </p:cNvCxnSpPr>
          <p:nvPr userDrawn="1"/>
        </p:nvCxnSpPr>
        <p:spPr>
          <a:xfrm flipV="1">
            <a:off x="600284" y="4866875"/>
            <a:ext cx="10982116"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5BD3ACF-DD68-607E-9546-B4DFA5B8962C}"/>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10044502" y="2593677"/>
            <a:ext cx="632168" cy="624062"/>
          </a:xfrm>
          <a:prstGeom prst="rect">
            <a:avLst/>
          </a:prstGeom>
        </p:spPr>
      </p:pic>
      <p:sp>
        <p:nvSpPr>
          <p:cNvPr id="17" name="TextBox 16">
            <a:extLst>
              <a:ext uri="{FF2B5EF4-FFF2-40B4-BE49-F238E27FC236}">
                <a16:creationId xmlns:a16="http://schemas.microsoft.com/office/drawing/2014/main" id="{BA89227E-8415-25AA-A513-BD75ED44DFD7}"/>
              </a:ext>
            </a:extLst>
          </p:cNvPr>
          <p:cNvSpPr txBox="1"/>
          <p:nvPr userDrawn="1"/>
        </p:nvSpPr>
        <p:spPr>
          <a:xfrm>
            <a:off x="9056601" y="2006129"/>
            <a:ext cx="2525799" cy="355575"/>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Stewardship</a:t>
            </a:r>
          </a:p>
        </p:txBody>
      </p:sp>
      <p:pic>
        <p:nvPicPr>
          <p:cNvPr id="18" name="Picture 17">
            <a:extLst>
              <a:ext uri="{FF2B5EF4-FFF2-40B4-BE49-F238E27FC236}">
                <a16:creationId xmlns:a16="http://schemas.microsoft.com/office/drawing/2014/main" id="{0445999A-88C9-19DD-8D3C-914E80027013}"/>
              </a:ext>
            </a:extLst>
          </p:cNvPr>
          <p:cNvPicPr>
            <a:picLocks noChangeAspect="1"/>
          </p:cNvPicPr>
          <p:nvPr userDrawn="1"/>
        </p:nvPicPr>
        <p:blipFill>
          <a:blip r:embed="rId6" cstate="screen">
            <a:extLst>
              <a:ext uri="{28A0092B-C50C-407E-A947-70E740481C1C}">
                <a14:useLocalDpi xmlns:a14="http://schemas.microsoft.com/office/drawing/2010/main" val="0"/>
              </a:ext>
            </a:extLst>
          </a:blip>
          <a:srcRect/>
          <a:stretch/>
        </p:blipFill>
        <p:spPr>
          <a:xfrm>
            <a:off x="1534412" y="3920807"/>
            <a:ext cx="657541" cy="649111"/>
          </a:xfrm>
          <a:prstGeom prst="rect">
            <a:avLst/>
          </a:prstGeom>
        </p:spPr>
      </p:pic>
      <p:sp>
        <p:nvSpPr>
          <p:cNvPr id="19" name="TextBox 18">
            <a:extLst>
              <a:ext uri="{FF2B5EF4-FFF2-40B4-BE49-F238E27FC236}">
                <a16:creationId xmlns:a16="http://schemas.microsoft.com/office/drawing/2014/main" id="{E6314EBA-EFFB-4602-AE7D-51B8C6143559}"/>
              </a:ext>
            </a:extLst>
          </p:cNvPr>
          <p:cNvSpPr txBox="1"/>
          <p:nvPr userDrawn="1"/>
        </p:nvSpPr>
        <p:spPr>
          <a:xfrm>
            <a:off x="600284" y="4689088"/>
            <a:ext cx="2525798" cy="355575"/>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Family</a:t>
            </a:r>
          </a:p>
        </p:txBody>
      </p:sp>
      <p:sp>
        <p:nvSpPr>
          <p:cNvPr id="20" name="TextBox 19">
            <a:extLst>
              <a:ext uri="{FF2B5EF4-FFF2-40B4-BE49-F238E27FC236}">
                <a16:creationId xmlns:a16="http://schemas.microsoft.com/office/drawing/2014/main" id="{06FE1004-5D9C-BA27-49EF-4546BD89599B}"/>
              </a:ext>
            </a:extLst>
          </p:cNvPr>
          <p:cNvSpPr txBox="1"/>
          <p:nvPr userDrawn="1"/>
        </p:nvSpPr>
        <p:spPr>
          <a:xfrm>
            <a:off x="627795" y="5206977"/>
            <a:ext cx="2470773" cy="1019309"/>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understand the importance of family. We enable our team to enjoy personal time while also pursuing a career.</a:t>
            </a:r>
          </a:p>
        </p:txBody>
      </p:sp>
      <p:pic>
        <p:nvPicPr>
          <p:cNvPr id="21" name="Picture 20">
            <a:extLst>
              <a:ext uri="{FF2B5EF4-FFF2-40B4-BE49-F238E27FC236}">
                <a16:creationId xmlns:a16="http://schemas.microsoft.com/office/drawing/2014/main" id="{3240A2A0-70B5-5B54-8BCF-89D9B040A88A}"/>
              </a:ext>
            </a:extLst>
          </p:cNvPr>
          <p:cNvPicPr>
            <a:picLocks noChangeAspect="1"/>
          </p:cNvPicPr>
          <p:nvPr userDrawn="1"/>
        </p:nvPicPr>
        <p:blipFill>
          <a:blip r:embed="rId7" cstate="screen">
            <a:extLst>
              <a:ext uri="{28A0092B-C50C-407E-A947-70E740481C1C}">
                <a14:useLocalDpi xmlns:a14="http://schemas.microsoft.com/office/drawing/2010/main" val="0"/>
              </a:ext>
            </a:extLst>
          </a:blip>
          <a:srcRect/>
          <a:stretch/>
        </p:blipFill>
        <p:spPr>
          <a:xfrm>
            <a:off x="4380043" y="3939522"/>
            <a:ext cx="611688" cy="611688"/>
          </a:xfrm>
          <a:prstGeom prst="rect">
            <a:avLst/>
          </a:prstGeom>
        </p:spPr>
      </p:pic>
      <p:sp>
        <p:nvSpPr>
          <p:cNvPr id="22" name="TextBox 21">
            <a:extLst>
              <a:ext uri="{FF2B5EF4-FFF2-40B4-BE49-F238E27FC236}">
                <a16:creationId xmlns:a16="http://schemas.microsoft.com/office/drawing/2014/main" id="{2A5B3E7B-ADEF-D226-0F6A-62AA3C79EA85}"/>
              </a:ext>
            </a:extLst>
          </p:cNvPr>
          <p:cNvSpPr txBox="1"/>
          <p:nvPr userDrawn="1"/>
        </p:nvSpPr>
        <p:spPr>
          <a:xfrm>
            <a:off x="3419056" y="4702998"/>
            <a:ext cx="2525798" cy="355581"/>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Community</a:t>
            </a:r>
          </a:p>
        </p:txBody>
      </p:sp>
      <p:sp>
        <p:nvSpPr>
          <p:cNvPr id="23" name="TextBox 22">
            <a:extLst>
              <a:ext uri="{FF2B5EF4-FFF2-40B4-BE49-F238E27FC236}">
                <a16:creationId xmlns:a16="http://schemas.microsoft.com/office/drawing/2014/main" id="{68295282-6FEE-2958-D0FD-7E98E1ABC328}"/>
              </a:ext>
            </a:extLst>
          </p:cNvPr>
          <p:cNvSpPr txBox="1"/>
          <p:nvPr userDrawn="1"/>
        </p:nvSpPr>
        <p:spPr>
          <a:xfrm>
            <a:off x="3252113" y="5206977"/>
            <a:ext cx="2800729" cy="1003209"/>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make a positive, measurable impact on our communities through collective volunteer opportunities and individual contributions.</a:t>
            </a:r>
          </a:p>
        </p:txBody>
      </p:sp>
      <p:pic>
        <p:nvPicPr>
          <p:cNvPr id="24" name="Picture 23">
            <a:extLst>
              <a:ext uri="{FF2B5EF4-FFF2-40B4-BE49-F238E27FC236}">
                <a16:creationId xmlns:a16="http://schemas.microsoft.com/office/drawing/2014/main" id="{75C98ACD-ACA8-6777-46CF-2457D02E1A0B}"/>
              </a:ext>
            </a:extLst>
          </p:cNvPr>
          <p:cNvPicPr>
            <a:picLocks noChangeAspect="1"/>
          </p:cNvPicPr>
          <p:nvPr userDrawn="1"/>
        </p:nvPicPr>
        <p:blipFill>
          <a:blip r:embed="rId8" cstate="screen">
            <a:extLst>
              <a:ext uri="{28A0092B-C50C-407E-A947-70E740481C1C}">
                <a14:useLocalDpi xmlns:a14="http://schemas.microsoft.com/office/drawing/2010/main" val="0"/>
              </a:ext>
            </a:extLst>
          </a:blip>
          <a:srcRect/>
          <a:stretch/>
        </p:blipFill>
        <p:spPr>
          <a:xfrm>
            <a:off x="7167373" y="3953651"/>
            <a:ext cx="657541" cy="657540"/>
          </a:xfrm>
          <a:prstGeom prst="rect">
            <a:avLst/>
          </a:prstGeom>
        </p:spPr>
      </p:pic>
      <p:sp>
        <p:nvSpPr>
          <p:cNvPr id="25" name="TextBox 24">
            <a:extLst>
              <a:ext uri="{FF2B5EF4-FFF2-40B4-BE49-F238E27FC236}">
                <a16:creationId xmlns:a16="http://schemas.microsoft.com/office/drawing/2014/main" id="{693B929A-47A4-0CA6-D913-673B7CB7EEB6}"/>
              </a:ext>
            </a:extLst>
          </p:cNvPr>
          <p:cNvSpPr txBox="1"/>
          <p:nvPr userDrawn="1"/>
        </p:nvSpPr>
        <p:spPr>
          <a:xfrm>
            <a:off x="6237828" y="4685869"/>
            <a:ext cx="2525798" cy="355575"/>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Sustainability</a:t>
            </a:r>
          </a:p>
        </p:txBody>
      </p:sp>
      <p:sp>
        <p:nvSpPr>
          <p:cNvPr id="26" name="TextBox 25">
            <a:extLst>
              <a:ext uri="{FF2B5EF4-FFF2-40B4-BE49-F238E27FC236}">
                <a16:creationId xmlns:a16="http://schemas.microsoft.com/office/drawing/2014/main" id="{E251EAD5-5875-D799-1CAE-0B06FD53B045}"/>
              </a:ext>
            </a:extLst>
          </p:cNvPr>
          <p:cNvSpPr txBox="1"/>
          <p:nvPr userDrawn="1"/>
        </p:nvSpPr>
        <p:spPr>
          <a:xfrm>
            <a:off x="6185452" y="5206977"/>
            <a:ext cx="2621381" cy="1003209"/>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We’re committed to safeguarding our environment and conserving natural resources to preserve the world for future generations.</a:t>
            </a:r>
          </a:p>
        </p:txBody>
      </p:sp>
      <p:pic>
        <p:nvPicPr>
          <p:cNvPr id="27" name="Picture 26">
            <a:extLst>
              <a:ext uri="{FF2B5EF4-FFF2-40B4-BE49-F238E27FC236}">
                <a16:creationId xmlns:a16="http://schemas.microsoft.com/office/drawing/2014/main" id="{0905B08D-7A6E-06E7-530A-C5D3599585A2}"/>
              </a:ext>
            </a:extLst>
          </p:cNvPr>
          <p:cNvPicPr>
            <a:picLocks noChangeAspect="1"/>
          </p:cNvPicPr>
          <p:nvPr userDrawn="1"/>
        </p:nvPicPr>
        <p:blipFill>
          <a:blip r:embed="rId9" cstate="screen">
            <a:extLst>
              <a:ext uri="{28A0092B-C50C-407E-A947-70E740481C1C}">
                <a14:useLocalDpi xmlns:a14="http://schemas.microsoft.com/office/drawing/2010/main" val="0"/>
              </a:ext>
            </a:extLst>
          </a:blip>
          <a:srcRect/>
          <a:stretch/>
        </p:blipFill>
        <p:spPr>
          <a:xfrm>
            <a:off x="10075835" y="3952179"/>
            <a:ext cx="569501" cy="570613"/>
          </a:xfrm>
          <a:prstGeom prst="rect">
            <a:avLst/>
          </a:prstGeom>
        </p:spPr>
      </p:pic>
      <p:sp>
        <p:nvSpPr>
          <p:cNvPr id="28" name="TextBox 27">
            <a:extLst>
              <a:ext uri="{FF2B5EF4-FFF2-40B4-BE49-F238E27FC236}">
                <a16:creationId xmlns:a16="http://schemas.microsoft.com/office/drawing/2014/main" id="{B5C34632-BC07-CF3E-8E57-BD70A8D02FF2}"/>
              </a:ext>
            </a:extLst>
          </p:cNvPr>
          <p:cNvSpPr txBox="1"/>
          <p:nvPr userDrawn="1"/>
        </p:nvSpPr>
        <p:spPr>
          <a:xfrm>
            <a:off x="9056601" y="4668160"/>
            <a:ext cx="2525799" cy="397430"/>
          </a:xfrm>
          <a:prstGeom prst="rect">
            <a:avLst/>
          </a:prstGeom>
          <a:solidFill>
            <a:schemeClr val="bg1">
              <a:lumMod val="85000"/>
            </a:schemeClr>
          </a:solidFill>
        </p:spPr>
        <p:txBody>
          <a:bodyPr wrap="square" rtlCol="0" anchor="ctr">
            <a:noAutofit/>
          </a:bodyPr>
          <a:lstStyle/>
          <a:p>
            <a:pPr algn="ctr"/>
            <a:r>
              <a:rPr lang="en-US" b="1">
                <a:solidFill>
                  <a:schemeClr val="tx1">
                    <a:lumMod val="75000"/>
                    <a:lumOff val="25000"/>
                  </a:schemeClr>
                </a:solidFill>
                <a:latin typeface="Mercury Display Bold" pitchFamily="2" charset="0"/>
              </a:rPr>
              <a:t>Inclusion</a:t>
            </a:r>
          </a:p>
        </p:txBody>
      </p:sp>
      <p:sp>
        <p:nvSpPr>
          <p:cNvPr id="29" name="TextBox 28">
            <a:extLst>
              <a:ext uri="{FF2B5EF4-FFF2-40B4-BE49-F238E27FC236}">
                <a16:creationId xmlns:a16="http://schemas.microsoft.com/office/drawing/2014/main" id="{CDBF78D4-32BC-5033-1633-DE2F86BAD563}"/>
              </a:ext>
            </a:extLst>
          </p:cNvPr>
          <p:cNvSpPr txBox="1"/>
          <p:nvPr userDrawn="1"/>
        </p:nvSpPr>
        <p:spPr>
          <a:xfrm>
            <a:off x="9304045" y="5206976"/>
            <a:ext cx="2113080" cy="965223"/>
          </a:xfrm>
          <a:prstGeom prst="rect">
            <a:avLst/>
          </a:prstGeom>
          <a:noFill/>
        </p:spPr>
        <p:txBody>
          <a:bodyPr wrap="square" rtlCol="0">
            <a:noAutofit/>
          </a:bodyPr>
          <a:lstStyle/>
          <a:p>
            <a:pPr algn="ctr">
              <a:lnSpc>
                <a:spcPct val="120000"/>
              </a:lnSpc>
            </a:pPr>
            <a:r>
              <a:rPr lang="en-US" sz="1200">
                <a:solidFill>
                  <a:schemeClr val="tx1">
                    <a:lumMod val="50000"/>
                    <a:lumOff val="50000"/>
                  </a:schemeClr>
                </a:solidFill>
                <a:latin typeface="Graphik Regular" panose="020B0503030202060203" pitchFamily="34" charset="0"/>
              </a:rPr>
              <a:t>We encourage and empower diverse voices to cultivate an environment of belonging for all.</a:t>
            </a:r>
          </a:p>
        </p:txBody>
      </p:sp>
      <p:sp>
        <p:nvSpPr>
          <p:cNvPr id="30" name="Left Bracket 29">
            <a:extLst>
              <a:ext uri="{FF2B5EF4-FFF2-40B4-BE49-F238E27FC236}">
                <a16:creationId xmlns:a16="http://schemas.microsoft.com/office/drawing/2014/main" id="{9050B193-79CB-B4F6-BD14-2DB7E5016458}"/>
              </a:ext>
            </a:extLst>
          </p:cNvPr>
          <p:cNvSpPr/>
          <p:nvPr userDrawn="1"/>
        </p:nvSpPr>
        <p:spPr>
          <a:xfrm flipH="1">
            <a:off x="11350415" y="2133448"/>
            <a:ext cx="463970" cy="2772234"/>
          </a:xfrm>
          <a:prstGeom prst="leftBracket">
            <a:avLst>
              <a:gd name="adj" fmla="val 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D1D829C-E79B-3E4B-EC08-DBDBE80539B1}"/>
              </a:ext>
            </a:extLst>
          </p:cNvPr>
          <p:cNvSpPr/>
          <p:nvPr userDrawn="1"/>
        </p:nvSpPr>
        <p:spPr>
          <a:xfrm rot="10800000" flipH="1">
            <a:off x="407099" y="2133445"/>
            <a:ext cx="463970" cy="2772233"/>
          </a:xfrm>
          <a:prstGeom prst="leftBracket">
            <a:avLst>
              <a:gd name="adj" fmla="val 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53EAC1F-A821-57E3-3D2E-DF6B853A74DC}"/>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B5F6175-4BE1-11AD-4263-50960EAEC4D5}"/>
              </a:ext>
            </a:extLst>
          </p:cNvPr>
          <p:cNvSpPr txBox="1"/>
          <p:nvPr userDrawn="1"/>
        </p:nvSpPr>
        <p:spPr>
          <a:xfrm>
            <a:off x="535711" y="229041"/>
            <a:ext cx="11120579" cy="461665"/>
          </a:xfrm>
          <a:prstGeom prst="rect">
            <a:avLst/>
          </a:prstGeom>
          <a:noFill/>
        </p:spPr>
        <p:txBody>
          <a:bodyPr wrap="square" rtlCol="0">
            <a:spAutoFit/>
          </a:bodyPr>
          <a:lstStyle/>
          <a:p>
            <a:r>
              <a:rPr lang="en-US" sz="2400" b="1" i="0">
                <a:latin typeface="Mercury Display Bold" pitchFamily="2" charset="0"/>
              </a:rPr>
              <a:t>Our Guiding Principles</a:t>
            </a:r>
          </a:p>
        </p:txBody>
      </p:sp>
      <p:sp>
        <p:nvSpPr>
          <p:cNvPr id="60" name="Slide Number Placeholder 5">
            <a:extLst>
              <a:ext uri="{FF2B5EF4-FFF2-40B4-BE49-F238E27FC236}">
                <a16:creationId xmlns:a16="http://schemas.microsoft.com/office/drawing/2014/main" id="{21064AFB-D6EC-54D2-79BD-9F34FB5C57C3}"/>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708DF951-0796-A189-CDB3-4E0181084F89}"/>
              </a:ext>
            </a:extLst>
          </p:cNvPr>
          <p:cNvGrpSpPr/>
          <p:nvPr userDrawn="1"/>
        </p:nvGrpSpPr>
        <p:grpSpPr>
          <a:xfrm>
            <a:off x="8181026" y="6375415"/>
            <a:ext cx="3531858" cy="304801"/>
            <a:chOff x="8181026" y="6375415"/>
            <a:chExt cx="3531858" cy="304801"/>
          </a:xfrm>
        </p:grpSpPr>
        <p:grpSp>
          <p:nvGrpSpPr>
            <p:cNvPr id="7" name="Group 6">
              <a:extLst>
                <a:ext uri="{FF2B5EF4-FFF2-40B4-BE49-F238E27FC236}">
                  <a16:creationId xmlns:a16="http://schemas.microsoft.com/office/drawing/2014/main" id="{B9D0D065-C373-C851-AAF8-548C9F73CC44}"/>
                </a:ext>
              </a:extLst>
            </p:cNvPr>
            <p:cNvGrpSpPr/>
            <p:nvPr userDrawn="1"/>
          </p:nvGrpSpPr>
          <p:grpSpPr>
            <a:xfrm>
              <a:off x="8181026" y="6420103"/>
              <a:ext cx="3531858" cy="215444"/>
              <a:chOff x="8181025" y="6420079"/>
              <a:chExt cx="3531857" cy="215443"/>
            </a:xfrm>
          </p:grpSpPr>
          <p:sp>
            <p:nvSpPr>
              <p:cNvPr id="33" name="Rectangle 32">
                <a:extLst>
                  <a:ext uri="{FF2B5EF4-FFF2-40B4-BE49-F238E27FC236}">
                    <a16:creationId xmlns:a16="http://schemas.microsoft.com/office/drawing/2014/main" id="{892341B6-C73E-5659-5715-F48278E08BB9}"/>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34" name="Rectangle 33">
                <a:extLst>
                  <a:ext uri="{FF2B5EF4-FFF2-40B4-BE49-F238E27FC236}">
                    <a16:creationId xmlns:a16="http://schemas.microsoft.com/office/drawing/2014/main" id="{60401984-B8E7-F106-7898-8FB0D33F809E}"/>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32" name="Straight Connector 31">
              <a:extLst>
                <a:ext uri="{FF2B5EF4-FFF2-40B4-BE49-F238E27FC236}">
                  <a16:creationId xmlns:a16="http://schemas.microsoft.com/office/drawing/2014/main" id="{9B5F1DB2-1832-E873-192A-6AE88BC077E4}"/>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2688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I">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AF269C-5CD6-0340-9F10-C48AD2A8532D}"/>
              </a:ext>
            </a:extLst>
          </p:cNvPr>
          <p:cNvSpPr txBox="1"/>
          <p:nvPr userDrawn="1"/>
        </p:nvSpPr>
        <p:spPr>
          <a:xfrm>
            <a:off x="506072" y="229041"/>
            <a:ext cx="11120579" cy="461665"/>
          </a:xfrm>
          <a:prstGeom prst="rect">
            <a:avLst/>
          </a:prstGeom>
          <a:noFill/>
        </p:spPr>
        <p:txBody>
          <a:bodyPr wrap="square" rtlCol="0">
            <a:spAutoFit/>
          </a:bodyPr>
          <a:lstStyle/>
          <a:p>
            <a:r>
              <a:rPr lang="en-US" sz="2400" b="1" i="0">
                <a:latin typeface="Mercury Display Bold" pitchFamily="2" charset="0"/>
              </a:rPr>
              <a:t>Diversity, Equity, &amp; Inclusion (DEI)</a:t>
            </a:r>
          </a:p>
        </p:txBody>
      </p:sp>
      <p:grpSp>
        <p:nvGrpSpPr>
          <p:cNvPr id="93" name="Group 92">
            <a:extLst>
              <a:ext uri="{FF2B5EF4-FFF2-40B4-BE49-F238E27FC236}">
                <a16:creationId xmlns:a16="http://schemas.microsoft.com/office/drawing/2014/main" id="{4F78FC1E-457E-BB4A-99BC-0486B395F4E3}"/>
              </a:ext>
            </a:extLst>
          </p:cNvPr>
          <p:cNvGrpSpPr/>
          <p:nvPr userDrawn="1"/>
        </p:nvGrpSpPr>
        <p:grpSpPr>
          <a:xfrm>
            <a:off x="506072" y="1434254"/>
            <a:ext cx="11335671" cy="4759557"/>
            <a:chOff x="452122" y="1087996"/>
            <a:chExt cx="12113172" cy="5086008"/>
          </a:xfrm>
        </p:grpSpPr>
        <p:grpSp>
          <p:nvGrpSpPr>
            <p:cNvPr id="65" name="Group 64">
              <a:extLst>
                <a:ext uri="{FF2B5EF4-FFF2-40B4-BE49-F238E27FC236}">
                  <a16:creationId xmlns:a16="http://schemas.microsoft.com/office/drawing/2014/main" id="{55EA1743-27AF-9D4B-921B-AF9A1C6C7B1E}"/>
                </a:ext>
              </a:extLst>
            </p:cNvPr>
            <p:cNvGrpSpPr/>
            <p:nvPr userDrawn="1"/>
          </p:nvGrpSpPr>
          <p:grpSpPr>
            <a:xfrm>
              <a:off x="452122" y="1612593"/>
              <a:ext cx="4110799" cy="4110799"/>
              <a:chOff x="3867150" y="1300480"/>
              <a:chExt cx="4382770" cy="4382770"/>
            </a:xfrm>
          </p:grpSpPr>
          <p:sp>
            <p:nvSpPr>
              <p:cNvPr id="66" name="Oval 65">
                <a:extLst>
                  <a:ext uri="{FF2B5EF4-FFF2-40B4-BE49-F238E27FC236}">
                    <a16:creationId xmlns:a16="http://schemas.microsoft.com/office/drawing/2014/main" id="{9E15DA05-9776-D447-84E0-EC8E4232E18C}"/>
                  </a:ext>
                </a:extLst>
              </p:cNvPr>
              <p:cNvSpPr/>
              <p:nvPr/>
            </p:nvSpPr>
            <p:spPr>
              <a:xfrm>
                <a:off x="3978910" y="1412240"/>
                <a:ext cx="4159250" cy="4159250"/>
              </a:xfrm>
              <a:prstGeom prst="ellipse">
                <a:avLst/>
              </a:prstGeom>
              <a:solidFill>
                <a:schemeClr val="bg1">
                  <a:lumMod val="95000"/>
                </a:schemeClr>
              </a:solidFill>
              <a:ln w="63500">
                <a:gradFill>
                  <a:gsLst>
                    <a:gs pos="0">
                      <a:schemeClr val="accent1"/>
                    </a:gs>
                    <a:gs pos="100000">
                      <a:schemeClr val="accent2"/>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67" name="Pie 66">
                <a:extLst>
                  <a:ext uri="{FF2B5EF4-FFF2-40B4-BE49-F238E27FC236}">
                    <a16:creationId xmlns:a16="http://schemas.microsoft.com/office/drawing/2014/main" id="{ABC3B0C5-9575-2D47-9A5D-BE8BCFA97CA2}"/>
                  </a:ext>
                </a:extLst>
              </p:cNvPr>
              <p:cNvSpPr/>
              <p:nvPr/>
            </p:nvSpPr>
            <p:spPr>
              <a:xfrm>
                <a:off x="3867150" y="1300480"/>
                <a:ext cx="4382770" cy="4382770"/>
              </a:xfrm>
              <a:prstGeom prst="pie">
                <a:avLst>
                  <a:gd name="adj1" fmla="val 4565189"/>
                  <a:gd name="adj2" fmla="val 7724337"/>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68" name="Pie 67">
                <a:extLst>
                  <a:ext uri="{FF2B5EF4-FFF2-40B4-BE49-F238E27FC236}">
                    <a16:creationId xmlns:a16="http://schemas.microsoft.com/office/drawing/2014/main" id="{533F2C26-9507-954F-BD6E-C36D0648B2A1}"/>
                  </a:ext>
                </a:extLst>
              </p:cNvPr>
              <p:cNvSpPr/>
              <p:nvPr/>
            </p:nvSpPr>
            <p:spPr>
              <a:xfrm>
                <a:off x="3867150" y="1300480"/>
                <a:ext cx="4382770" cy="4382770"/>
              </a:xfrm>
              <a:prstGeom prst="pie">
                <a:avLst>
                  <a:gd name="adj1" fmla="val 1537993"/>
                  <a:gd name="adj2" fmla="val 4616453"/>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69" name="Pie 68">
                <a:extLst>
                  <a:ext uri="{FF2B5EF4-FFF2-40B4-BE49-F238E27FC236}">
                    <a16:creationId xmlns:a16="http://schemas.microsoft.com/office/drawing/2014/main" id="{822A3DD0-3E67-3D44-8C7C-B565D6D1B6CA}"/>
                  </a:ext>
                </a:extLst>
              </p:cNvPr>
              <p:cNvSpPr/>
              <p:nvPr/>
            </p:nvSpPr>
            <p:spPr>
              <a:xfrm>
                <a:off x="3867150" y="1300480"/>
                <a:ext cx="4382770" cy="4382770"/>
              </a:xfrm>
              <a:prstGeom prst="pie">
                <a:avLst>
                  <a:gd name="adj1" fmla="val 20016532"/>
                  <a:gd name="adj2" fmla="val 1553444"/>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70" name="Pie 69">
                <a:extLst>
                  <a:ext uri="{FF2B5EF4-FFF2-40B4-BE49-F238E27FC236}">
                    <a16:creationId xmlns:a16="http://schemas.microsoft.com/office/drawing/2014/main" id="{EA1C0C7E-036B-8843-A57F-972E86D0FCD2}"/>
                  </a:ext>
                </a:extLst>
              </p:cNvPr>
              <p:cNvSpPr/>
              <p:nvPr/>
            </p:nvSpPr>
            <p:spPr>
              <a:xfrm>
                <a:off x="3867150" y="1300480"/>
                <a:ext cx="4382770" cy="4382770"/>
              </a:xfrm>
              <a:prstGeom prst="pie">
                <a:avLst>
                  <a:gd name="adj1" fmla="val 16946809"/>
                  <a:gd name="adj2" fmla="val 2004303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71" name="Pie 70">
                <a:extLst>
                  <a:ext uri="{FF2B5EF4-FFF2-40B4-BE49-F238E27FC236}">
                    <a16:creationId xmlns:a16="http://schemas.microsoft.com/office/drawing/2014/main" id="{5274F7C5-2DC2-E746-B16A-7A1BF0D43239}"/>
                  </a:ext>
                </a:extLst>
              </p:cNvPr>
              <p:cNvSpPr/>
              <p:nvPr/>
            </p:nvSpPr>
            <p:spPr>
              <a:xfrm>
                <a:off x="3867150" y="1300480"/>
                <a:ext cx="4382770" cy="4382770"/>
              </a:xfrm>
              <a:prstGeom prst="pie">
                <a:avLst>
                  <a:gd name="adj1" fmla="val 13872267"/>
                  <a:gd name="adj2" fmla="val 1698074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72" name="Oval 71">
                <a:extLst>
                  <a:ext uri="{FF2B5EF4-FFF2-40B4-BE49-F238E27FC236}">
                    <a16:creationId xmlns:a16="http://schemas.microsoft.com/office/drawing/2014/main" id="{88245EF1-7E10-F048-B24A-09B33DF318BB}"/>
                  </a:ext>
                </a:extLst>
              </p:cNvPr>
              <p:cNvSpPr/>
              <p:nvPr/>
            </p:nvSpPr>
            <p:spPr>
              <a:xfrm>
                <a:off x="5480050" y="2913380"/>
                <a:ext cx="1156970" cy="1156970"/>
              </a:xfrm>
              <a:prstGeom prst="ellipse">
                <a:avLst/>
              </a:prstGeom>
              <a:solidFill>
                <a:schemeClr val="bg1"/>
              </a:solidFill>
              <a:ln>
                <a:noFill/>
              </a:ln>
              <a:effectLst>
                <a:outerShdw blurRad="317500" algn="c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grpSp>
        <p:cxnSp>
          <p:nvCxnSpPr>
            <p:cNvPr id="73" name="Straight Connector 19">
              <a:extLst>
                <a:ext uri="{FF2B5EF4-FFF2-40B4-BE49-F238E27FC236}">
                  <a16:creationId xmlns:a16="http://schemas.microsoft.com/office/drawing/2014/main" id="{2B551178-940C-6C47-9049-8ABBB6DA7ADA}"/>
                </a:ext>
              </a:extLst>
            </p:cNvPr>
            <p:cNvCxnSpPr>
              <a:cxnSpLocks/>
              <a:stCxn id="71" idx="3"/>
            </p:cNvCxnSpPr>
            <p:nvPr userDrawn="1"/>
          </p:nvCxnSpPr>
          <p:spPr>
            <a:xfrm rot="5400000" flipH="1" flipV="1">
              <a:off x="3787068" y="76370"/>
              <a:ext cx="256679" cy="2815769"/>
            </a:xfrm>
            <a:prstGeom prst="bentConnector2">
              <a:avLst/>
            </a:prstGeom>
            <a:ln w="38100">
              <a:solidFill>
                <a:schemeClr val="accent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C3B35DDF-BFE7-7141-87E8-D0A136A86E14}"/>
                </a:ext>
              </a:extLst>
            </p:cNvPr>
            <p:cNvCxnSpPr>
              <a:cxnSpLocks/>
            </p:cNvCxnSpPr>
            <p:nvPr userDrawn="1"/>
          </p:nvCxnSpPr>
          <p:spPr>
            <a:xfrm>
              <a:off x="3460773" y="1963845"/>
              <a:ext cx="1862518" cy="1"/>
            </a:xfrm>
            <a:prstGeom prst="line">
              <a:avLst/>
            </a:prstGeom>
            <a:ln w="38100">
              <a:solidFill>
                <a:schemeClr val="tx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1258DFD-CA43-BA40-97FD-F099C8236EA1}"/>
                </a:ext>
              </a:extLst>
            </p:cNvPr>
            <p:cNvCxnSpPr>
              <a:cxnSpLocks/>
            </p:cNvCxnSpPr>
            <p:nvPr userDrawn="1"/>
          </p:nvCxnSpPr>
          <p:spPr>
            <a:xfrm>
              <a:off x="4238941" y="3029972"/>
              <a:ext cx="1112761" cy="0"/>
            </a:xfrm>
            <a:prstGeom prst="line">
              <a:avLst/>
            </a:prstGeom>
            <a:ln w="38100">
              <a:solidFill>
                <a:schemeClr val="accent6"/>
              </a:solidFill>
              <a:headEnd type="ova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9B76563-B07E-1546-A5B9-0E4EF3168CD0}"/>
                </a:ext>
              </a:extLst>
            </p:cNvPr>
            <p:cNvCxnSpPr>
              <a:cxnSpLocks/>
            </p:cNvCxnSpPr>
            <p:nvPr userDrawn="1"/>
          </p:nvCxnSpPr>
          <p:spPr>
            <a:xfrm>
              <a:off x="3460773" y="4718810"/>
              <a:ext cx="1862518" cy="1"/>
            </a:xfrm>
            <a:prstGeom prst="line">
              <a:avLst/>
            </a:prstGeom>
            <a:ln w="38100">
              <a:solidFill>
                <a:schemeClr val="tx1">
                  <a:lumMod val="75000"/>
                  <a:lumOff val="25000"/>
                </a:schemeClr>
              </a:solidFill>
              <a:headEnd type="oval"/>
            </a:ln>
            <a:effectLst/>
          </p:spPr>
          <p:style>
            <a:lnRef idx="2">
              <a:schemeClr val="accent1"/>
            </a:lnRef>
            <a:fillRef idx="0">
              <a:schemeClr val="accent1"/>
            </a:fillRef>
            <a:effectRef idx="1">
              <a:schemeClr val="accent1"/>
            </a:effectRef>
            <a:fontRef idx="minor">
              <a:schemeClr val="tx1"/>
            </a:fontRef>
          </p:style>
        </p:cxnSp>
        <p:cxnSp>
          <p:nvCxnSpPr>
            <p:cNvPr id="77" name="Straight Connector 23">
              <a:extLst>
                <a:ext uri="{FF2B5EF4-FFF2-40B4-BE49-F238E27FC236}">
                  <a16:creationId xmlns:a16="http://schemas.microsoft.com/office/drawing/2014/main" id="{768F9F2D-E070-A047-AB34-85CC558B0477}"/>
                </a:ext>
              </a:extLst>
            </p:cNvPr>
            <p:cNvCxnSpPr>
              <a:cxnSpLocks/>
              <a:stCxn id="67" idx="1"/>
            </p:cNvCxnSpPr>
            <p:nvPr userDrawn="1"/>
          </p:nvCxnSpPr>
          <p:spPr>
            <a:xfrm rot="16200000" flipH="1">
              <a:off x="3779530" y="4451385"/>
              <a:ext cx="271754" cy="2815768"/>
            </a:xfrm>
            <a:prstGeom prst="bentConnector2">
              <a:avLst/>
            </a:prstGeom>
            <a:ln w="38100">
              <a:solidFill>
                <a:schemeClr val="accent2"/>
              </a:solidFill>
              <a:headEnd type="none"/>
            </a:ln>
            <a:effectLst/>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865ED04D-29A6-9D4F-8B54-7016851A8E5D}"/>
                </a:ext>
              </a:extLst>
            </p:cNvPr>
            <p:cNvSpPr/>
            <p:nvPr userDrawn="1"/>
          </p:nvSpPr>
          <p:spPr>
            <a:xfrm>
              <a:off x="5412785" y="1087996"/>
              <a:ext cx="4345108" cy="416140"/>
            </a:xfrm>
            <a:prstGeom prst="rect">
              <a:avLst/>
            </a:prstGeom>
          </p:spPr>
          <p:txBody>
            <a:bodyPr wrap="square" anchor="ctr">
              <a:spAutoFit/>
            </a:bodyPr>
            <a:lstStyle/>
            <a:p>
              <a:pPr lvl="0">
                <a:lnSpc>
                  <a:spcPct val="150000"/>
                </a:lnSpc>
                <a:defRPr/>
              </a:pPr>
              <a:r>
                <a:rPr lang="en-US" sz="1588" b="1">
                  <a:solidFill>
                    <a:schemeClr val="accent1"/>
                  </a:solidFill>
                  <a:latin typeface="Mercury Display Bold"/>
                </a:rPr>
                <a:t>Inclusion</a:t>
              </a:r>
              <a:r>
                <a:rPr lang="en-US" sz="1588">
                  <a:solidFill>
                    <a:schemeClr val="accent1"/>
                  </a:solidFill>
                  <a:latin typeface="Mercury Display Bold"/>
                </a:rPr>
                <a:t> is one of our 8 Guiding Principles</a:t>
              </a:r>
            </a:p>
          </p:txBody>
        </p:sp>
        <p:sp>
          <p:nvSpPr>
            <p:cNvPr id="79" name="Rectangle 78">
              <a:extLst>
                <a:ext uri="{FF2B5EF4-FFF2-40B4-BE49-F238E27FC236}">
                  <a16:creationId xmlns:a16="http://schemas.microsoft.com/office/drawing/2014/main" id="{781312AE-B1E1-644C-9EFF-20BB2BE4A7C0}"/>
                </a:ext>
              </a:extLst>
            </p:cNvPr>
            <p:cNvSpPr/>
            <p:nvPr userDrawn="1"/>
          </p:nvSpPr>
          <p:spPr>
            <a:xfrm>
              <a:off x="5412787" y="1782608"/>
              <a:ext cx="6689303" cy="620911"/>
            </a:xfrm>
            <a:prstGeom prst="rect">
              <a:avLst/>
            </a:prstGeom>
          </p:spPr>
          <p:txBody>
            <a:bodyPr wrap="square">
              <a:spAutoFit/>
            </a:bodyPr>
            <a:lstStyle/>
            <a:p>
              <a:r>
                <a:rPr lang="en-US" sz="1588">
                  <a:solidFill>
                    <a:srgbClr val="222222"/>
                  </a:solidFill>
                  <a:latin typeface="Mercury Display Bold"/>
                </a:rPr>
                <a:t>Founded the DEI Center of Excellence in 2021, whose pillars include:</a:t>
              </a:r>
              <a:br>
                <a:rPr lang="en-US" sz="1588">
                  <a:solidFill>
                    <a:srgbClr val="222222"/>
                  </a:solidFill>
                  <a:latin typeface="Mercury Display Bold"/>
                </a:rPr>
              </a:br>
              <a:endParaRPr lang="en-US" sz="1588"/>
            </a:p>
          </p:txBody>
        </p:sp>
        <p:sp>
          <p:nvSpPr>
            <p:cNvPr id="80" name="Rectangle 79">
              <a:extLst>
                <a:ext uri="{FF2B5EF4-FFF2-40B4-BE49-F238E27FC236}">
                  <a16:creationId xmlns:a16="http://schemas.microsoft.com/office/drawing/2014/main" id="{87D2D225-2203-3545-9D78-854F4C288F57}"/>
                </a:ext>
              </a:extLst>
            </p:cNvPr>
            <p:cNvSpPr/>
            <p:nvPr userDrawn="1"/>
          </p:nvSpPr>
          <p:spPr>
            <a:xfrm>
              <a:off x="5412787" y="2796957"/>
              <a:ext cx="6589982" cy="1372829"/>
            </a:xfrm>
            <a:prstGeom prst="rect">
              <a:avLst/>
            </a:prstGeom>
          </p:spPr>
          <p:txBody>
            <a:bodyPr wrap="square">
              <a:spAutoFit/>
            </a:bodyPr>
            <a:lstStyle/>
            <a:p>
              <a:pPr lvl="0">
                <a:lnSpc>
                  <a:spcPct val="150000"/>
                </a:lnSpc>
                <a:defRPr/>
              </a:pPr>
              <a:r>
                <a:rPr lang="en-US" sz="1588">
                  <a:solidFill>
                    <a:schemeClr val="accent6"/>
                  </a:solidFill>
                  <a:latin typeface="Mercury Display Bold"/>
                </a:rPr>
                <a:t>Three employee-led Affinity Groups focused on DEI-related efforts</a:t>
              </a:r>
            </a:p>
            <a:p>
              <a:pPr marL="14008" lvl="1" indent="252140">
                <a:lnSpc>
                  <a:spcPct val="150000"/>
                </a:lnSpc>
                <a:buFont typeface="Wingdings" pitchFamily="2" charset="2"/>
                <a:buChar char="§"/>
                <a:defRPr/>
              </a:pPr>
              <a:r>
                <a:rPr lang="en-US" sz="1235">
                  <a:solidFill>
                    <a:schemeClr val="tx2">
                      <a:lumMod val="50000"/>
                      <a:lumOff val="50000"/>
                    </a:schemeClr>
                  </a:solidFill>
                </a:rPr>
                <a:t>Diversity &amp; Inclusion Council</a:t>
              </a:r>
            </a:p>
            <a:p>
              <a:pPr marL="14008" lvl="1" indent="252140">
                <a:lnSpc>
                  <a:spcPct val="150000"/>
                </a:lnSpc>
                <a:buFont typeface="Wingdings" pitchFamily="2" charset="2"/>
                <a:buChar char="§"/>
                <a:defRPr/>
              </a:pPr>
              <a:r>
                <a:rPr lang="en-US" sz="1235">
                  <a:solidFill>
                    <a:schemeClr val="tx2">
                      <a:lumMod val="50000"/>
                      <a:lumOff val="50000"/>
                    </a:schemeClr>
                  </a:solidFill>
                </a:rPr>
                <a:t>RISE: Racial Initiative for Social Equity Group</a:t>
              </a:r>
            </a:p>
            <a:p>
              <a:pPr marL="14008" lvl="1" indent="252140">
                <a:lnSpc>
                  <a:spcPct val="150000"/>
                </a:lnSpc>
                <a:buFont typeface="Wingdings" pitchFamily="2" charset="2"/>
                <a:buChar char="§"/>
                <a:defRPr/>
              </a:pPr>
              <a:r>
                <a:rPr lang="en-US" sz="1235">
                  <a:solidFill>
                    <a:schemeClr val="tx2">
                      <a:lumMod val="50000"/>
                      <a:lumOff val="50000"/>
                    </a:schemeClr>
                  </a:solidFill>
                </a:rPr>
                <a:t>WIN: Women’s Initiative Network</a:t>
              </a:r>
              <a:endParaRPr lang="en-US" sz="1059">
                <a:solidFill>
                  <a:schemeClr val="tx2">
                    <a:lumMod val="50000"/>
                    <a:lumOff val="50000"/>
                  </a:schemeClr>
                </a:solidFill>
              </a:endParaRPr>
            </a:p>
          </p:txBody>
        </p:sp>
        <p:sp>
          <p:nvSpPr>
            <p:cNvPr id="81" name="Rectangle 80">
              <a:extLst>
                <a:ext uri="{FF2B5EF4-FFF2-40B4-BE49-F238E27FC236}">
                  <a16:creationId xmlns:a16="http://schemas.microsoft.com/office/drawing/2014/main" id="{3A90F261-224F-8B4B-89C0-BE158AE2B6BB}"/>
                </a:ext>
              </a:extLst>
            </p:cNvPr>
            <p:cNvSpPr/>
            <p:nvPr userDrawn="1"/>
          </p:nvSpPr>
          <p:spPr>
            <a:xfrm>
              <a:off x="5415041" y="5814216"/>
              <a:ext cx="7150253" cy="359788"/>
            </a:xfrm>
            <a:prstGeom prst="rect">
              <a:avLst/>
            </a:prstGeom>
          </p:spPr>
          <p:txBody>
            <a:bodyPr wrap="square">
              <a:spAutoFit/>
            </a:bodyPr>
            <a:lstStyle/>
            <a:p>
              <a:r>
                <a:rPr lang="en-US" sz="1588">
                  <a:solidFill>
                    <a:schemeClr val="accent2"/>
                  </a:solidFill>
                  <a:latin typeface="Mercury Display Bold"/>
                </a:rPr>
                <a:t>Dedicated, firm-wide Diversity, Equity, &amp; Inclusion Advisor</a:t>
              </a:r>
              <a:endParaRPr lang="en-US" sz="1588">
                <a:solidFill>
                  <a:schemeClr val="accent2"/>
                </a:solidFill>
              </a:endParaRPr>
            </a:p>
          </p:txBody>
        </p:sp>
        <p:grpSp>
          <p:nvGrpSpPr>
            <p:cNvPr id="82" name="Group 81">
              <a:extLst>
                <a:ext uri="{FF2B5EF4-FFF2-40B4-BE49-F238E27FC236}">
                  <a16:creationId xmlns:a16="http://schemas.microsoft.com/office/drawing/2014/main" id="{D1233373-9BA9-F64F-A080-F3D71F5F0D4F}"/>
                </a:ext>
              </a:extLst>
            </p:cNvPr>
            <p:cNvGrpSpPr/>
            <p:nvPr userDrawn="1"/>
          </p:nvGrpSpPr>
          <p:grpSpPr>
            <a:xfrm>
              <a:off x="5004850" y="2067840"/>
              <a:ext cx="5640947" cy="698188"/>
              <a:chOff x="5969214" y="3132983"/>
              <a:chExt cx="6187695" cy="791280"/>
            </a:xfrm>
          </p:grpSpPr>
          <p:sp>
            <p:nvSpPr>
              <p:cNvPr id="83" name="TextBox 82">
                <a:extLst>
                  <a:ext uri="{FF2B5EF4-FFF2-40B4-BE49-F238E27FC236}">
                    <a16:creationId xmlns:a16="http://schemas.microsoft.com/office/drawing/2014/main" id="{EF0FA3DD-05EB-8046-8257-7EF6F480FD03}"/>
                  </a:ext>
                </a:extLst>
              </p:cNvPr>
              <p:cNvSpPr txBox="1"/>
              <p:nvPr/>
            </p:nvSpPr>
            <p:spPr>
              <a:xfrm>
                <a:off x="9488910" y="3132983"/>
                <a:ext cx="2667999" cy="753217"/>
              </a:xfrm>
              <a:prstGeom prst="rect">
                <a:avLst/>
              </a:prstGeom>
              <a:noFill/>
            </p:spPr>
            <p:txBody>
              <a:bodyPr wrap="none" rtlCol="0">
                <a:normAutofit lnSpcReduction="10000"/>
              </a:bodyPr>
              <a:lstStyle/>
              <a:p>
                <a:pPr marL="655562" lvl="1" indent="-252140">
                  <a:lnSpc>
                    <a:spcPct val="150000"/>
                  </a:lnSpc>
                  <a:buFont typeface="Wingdings" pitchFamily="2" charset="2"/>
                  <a:buChar char="§"/>
                  <a:defRPr/>
                </a:pPr>
                <a:r>
                  <a:rPr lang="en-US" sz="1235">
                    <a:solidFill>
                      <a:schemeClr val="tx2">
                        <a:lumMod val="50000"/>
                        <a:lumOff val="50000"/>
                      </a:schemeClr>
                    </a:solidFill>
                  </a:rPr>
                  <a:t>Allyship &amp; Partnership​</a:t>
                </a:r>
              </a:p>
              <a:p>
                <a:pPr marL="655562" lvl="1" indent="-252140">
                  <a:lnSpc>
                    <a:spcPct val="150000"/>
                  </a:lnSpc>
                  <a:buFont typeface="Wingdings" pitchFamily="2" charset="2"/>
                  <a:buChar char="§"/>
                  <a:defRPr/>
                </a:pPr>
                <a:r>
                  <a:rPr lang="en-US" sz="1235">
                    <a:solidFill>
                      <a:schemeClr val="tx2">
                        <a:lumMod val="50000"/>
                        <a:lumOff val="50000"/>
                      </a:schemeClr>
                    </a:solidFill>
                  </a:rPr>
                  <a:t>Thought Leadership</a:t>
                </a:r>
              </a:p>
              <a:p>
                <a:pPr algn="l">
                  <a:lnSpc>
                    <a:spcPct val="150000"/>
                  </a:lnSpc>
                </a:pPr>
                <a:endParaRPr lang="en-US" sz="1235" err="1">
                  <a:solidFill>
                    <a:schemeClr val="accent5"/>
                  </a:solidFill>
                </a:endParaRPr>
              </a:p>
            </p:txBody>
          </p:sp>
          <p:sp>
            <p:nvSpPr>
              <p:cNvPr id="84" name="TextBox 83">
                <a:extLst>
                  <a:ext uri="{FF2B5EF4-FFF2-40B4-BE49-F238E27FC236}">
                    <a16:creationId xmlns:a16="http://schemas.microsoft.com/office/drawing/2014/main" id="{DD586A20-C942-8344-B512-A056D967403C}"/>
                  </a:ext>
                </a:extLst>
              </p:cNvPr>
              <p:cNvSpPr txBox="1"/>
              <p:nvPr/>
            </p:nvSpPr>
            <p:spPr>
              <a:xfrm>
                <a:off x="5969214" y="3132984"/>
                <a:ext cx="3411725" cy="791279"/>
              </a:xfrm>
              <a:prstGeom prst="rect">
                <a:avLst/>
              </a:prstGeom>
              <a:noFill/>
            </p:spPr>
            <p:txBody>
              <a:bodyPr wrap="none" rtlCol="0">
                <a:normAutofit/>
              </a:bodyPr>
              <a:lstStyle/>
              <a:p>
                <a:pPr marL="655562" lvl="1" indent="-252140">
                  <a:lnSpc>
                    <a:spcPct val="150000"/>
                  </a:lnSpc>
                  <a:buFont typeface="Wingdings" pitchFamily="2" charset="2"/>
                  <a:buChar char="§"/>
                  <a:defRPr/>
                </a:pPr>
                <a:r>
                  <a:rPr lang="en-US" sz="1235">
                    <a:solidFill>
                      <a:schemeClr val="tx2">
                        <a:lumMod val="50000"/>
                        <a:lumOff val="50000"/>
                      </a:schemeClr>
                    </a:solidFill>
                  </a:rPr>
                  <a:t>Accountability &amp; Transparency </a:t>
                </a:r>
              </a:p>
              <a:p>
                <a:pPr marL="655562" lvl="1" indent="-252140">
                  <a:lnSpc>
                    <a:spcPct val="150000"/>
                  </a:lnSpc>
                  <a:buFont typeface="Wingdings" pitchFamily="2" charset="2"/>
                  <a:buChar char="§"/>
                  <a:defRPr/>
                </a:pPr>
                <a:r>
                  <a:rPr lang="en-US" sz="1235">
                    <a:solidFill>
                      <a:schemeClr val="tx2">
                        <a:lumMod val="50000"/>
                        <a:lumOff val="50000"/>
                      </a:schemeClr>
                    </a:solidFill>
                  </a:rPr>
                  <a:t>Advocacy &amp; Empathy​</a:t>
                </a:r>
              </a:p>
            </p:txBody>
          </p:sp>
        </p:grpSp>
        <p:sp>
          <p:nvSpPr>
            <p:cNvPr id="85" name="Rectangle 84">
              <a:extLst>
                <a:ext uri="{FF2B5EF4-FFF2-40B4-BE49-F238E27FC236}">
                  <a16:creationId xmlns:a16="http://schemas.microsoft.com/office/drawing/2014/main" id="{94B08E2E-1E1F-3C4C-B428-806FB435FBD4}"/>
                </a:ext>
              </a:extLst>
            </p:cNvPr>
            <p:cNvSpPr/>
            <p:nvPr userDrawn="1"/>
          </p:nvSpPr>
          <p:spPr>
            <a:xfrm>
              <a:off x="5412784" y="4446485"/>
              <a:ext cx="6689303" cy="1198723"/>
            </a:xfrm>
            <a:prstGeom prst="rect">
              <a:avLst/>
            </a:prstGeom>
          </p:spPr>
          <p:txBody>
            <a:bodyPr wrap="square">
              <a:spAutoFit/>
            </a:bodyPr>
            <a:lstStyle/>
            <a:p>
              <a:pPr>
                <a:defRPr/>
              </a:pPr>
              <a:r>
                <a:rPr lang="en-US" sz="1588">
                  <a:solidFill>
                    <a:schemeClr val="tx1">
                      <a:lumMod val="75000"/>
                      <a:lumOff val="25000"/>
                    </a:schemeClr>
                  </a:solidFill>
                  <a:latin typeface="Mercury Display Bold"/>
                </a:rPr>
                <a:t>AAretian Council serves as a way for employees to share thoughts</a:t>
              </a:r>
              <a:br>
                <a:rPr lang="en-US" sz="1588">
                  <a:solidFill>
                    <a:schemeClr val="tx1">
                      <a:lumMod val="75000"/>
                      <a:lumOff val="25000"/>
                    </a:schemeClr>
                  </a:solidFill>
                  <a:latin typeface="Mercury Display Bold"/>
                </a:rPr>
              </a:br>
              <a:r>
                <a:rPr lang="en-US" sz="1588">
                  <a:solidFill>
                    <a:schemeClr val="tx1">
                      <a:lumMod val="75000"/>
                      <a:lumOff val="25000"/>
                    </a:schemeClr>
                  </a:solidFill>
                  <a:latin typeface="Mercury Display Bold"/>
                </a:rPr>
                <a:t>directly with executive leadership on a biweekly basis</a:t>
              </a:r>
            </a:p>
            <a:p>
              <a:pPr marL="14008" lvl="1" indent="252140">
                <a:lnSpc>
                  <a:spcPct val="150000"/>
                </a:lnSpc>
                <a:buFont typeface="Wingdings" pitchFamily="2" charset="2"/>
                <a:buChar char="§"/>
                <a:defRPr/>
              </a:pPr>
              <a:r>
                <a:rPr lang="en-US" sz="1235">
                  <a:solidFill>
                    <a:schemeClr val="tx2">
                      <a:lumMod val="50000"/>
                      <a:lumOff val="50000"/>
                    </a:schemeClr>
                  </a:solidFill>
                </a:rPr>
                <a:t>Intentionally diverse group representing employees at all levels of the company</a:t>
              </a:r>
            </a:p>
            <a:p>
              <a:pPr marL="14008" lvl="1" indent="252140">
                <a:lnSpc>
                  <a:spcPct val="150000"/>
                </a:lnSpc>
                <a:buFont typeface="Wingdings" pitchFamily="2" charset="2"/>
                <a:buChar char="§"/>
                <a:defRPr/>
              </a:pPr>
              <a:r>
                <a:rPr lang="en-US" sz="1235">
                  <a:solidFill>
                    <a:schemeClr val="tx2">
                      <a:lumMod val="50000"/>
                      <a:lumOff val="50000"/>
                    </a:schemeClr>
                  </a:solidFill>
                </a:rPr>
                <a:t>Anonymous feedback submission available to all employees</a:t>
              </a:r>
            </a:p>
          </p:txBody>
        </p:sp>
        <p:sp>
          <p:nvSpPr>
            <p:cNvPr id="86" name="TextBox 85">
              <a:extLst>
                <a:ext uri="{FF2B5EF4-FFF2-40B4-BE49-F238E27FC236}">
                  <a16:creationId xmlns:a16="http://schemas.microsoft.com/office/drawing/2014/main" id="{2BA4F9B1-82E6-B247-8DEE-523E436C4135}"/>
                </a:ext>
              </a:extLst>
            </p:cNvPr>
            <p:cNvSpPr txBox="1"/>
            <p:nvPr userDrawn="1"/>
          </p:nvSpPr>
          <p:spPr>
            <a:xfrm>
              <a:off x="1985237" y="2978594"/>
              <a:ext cx="1085175" cy="1189995"/>
            </a:xfrm>
            <a:prstGeom prst="rect">
              <a:avLst/>
            </a:prstGeom>
            <a:noFill/>
          </p:spPr>
          <p:txBody>
            <a:bodyPr wrap="square" rtlCol="0" anchor="ctr">
              <a:normAutofit/>
            </a:bodyPr>
            <a:lstStyle/>
            <a:p>
              <a:pPr algn="ctr">
                <a:lnSpc>
                  <a:spcPct val="150000"/>
                </a:lnSpc>
              </a:pPr>
              <a:r>
                <a:rPr lang="en-US" sz="3177" spc="265">
                  <a:solidFill>
                    <a:schemeClr val="tx1">
                      <a:lumMod val="75000"/>
                      <a:lumOff val="25000"/>
                    </a:schemeClr>
                  </a:solidFill>
                  <a:latin typeface="Graphik Regular" panose="020B0503030202060203" pitchFamily="34" charset="0"/>
                </a:rPr>
                <a:t>DEI</a:t>
              </a:r>
            </a:p>
          </p:txBody>
        </p:sp>
        <p:sp>
          <p:nvSpPr>
            <p:cNvPr id="87" name="TextBox 86">
              <a:extLst>
                <a:ext uri="{FF2B5EF4-FFF2-40B4-BE49-F238E27FC236}">
                  <a16:creationId xmlns:a16="http://schemas.microsoft.com/office/drawing/2014/main" id="{7A25C3AA-FAD9-A44F-8E41-83727244C203}"/>
                </a:ext>
              </a:extLst>
            </p:cNvPr>
            <p:cNvSpPr txBox="1"/>
            <p:nvPr userDrawn="1"/>
          </p:nvSpPr>
          <p:spPr>
            <a:xfrm>
              <a:off x="9299703" y="1330551"/>
              <a:ext cx="0" cy="0"/>
            </a:xfrm>
            <a:prstGeom prst="rect">
              <a:avLst/>
            </a:prstGeom>
            <a:noFill/>
          </p:spPr>
          <p:txBody>
            <a:bodyPr wrap="none" rtlCol="0">
              <a:normAutofit fontScale="25000" lnSpcReduction="20000"/>
            </a:bodyPr>
            <a:lstStyle/>
            <a:p>
              <a:pPr algn="l">
                <a:lnSpc>
                  <a:spcPct val="150000"/>
                </a:lnSpc>
              </a:pPr>
              <a:endParaRPr lang="en-US" sz="1235" err="1">
                <a:solidFill>
                  <a:schemeClr val="bg2"/>
                </a:solidFill>
                <a:latin typeface="Graphik Regular" panose="020B0503030202060203" pitchFamily="34" charset="0"/>
              </a:endParaRPr>
            </a:p>
          </p:txBody>
        </p:sp>
        <p:pic>
          <p:nvPicPr>
            <p:cNvPr id="88" name="Picture 87">
              <a:extLst>
                <a:ext uri="{FF2B5EF4-FFF2-40B4-BE49-F238E27FC236}">
                  <a16:creationId xmlns:a16="http://schemas.microsoft.com/office/drawing/2014/main" id="{EDB36D97-BB03-494E-BBC8-9F8D02977F8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835617" y="1861059"/>
              <a:ext cx="759769" cy="756116"/>
            </a:xfrm>
            <a:prstGeom prst="rect">
              <a:avLst/>
            </a:prstGeom>
          </p:spPr>
        </p:pic>
        <p:pic>
          <p:nvPicPr>
            <p:cNvPr id="89" name="Graphic 88" descr="Greek Pillar with solid fill">
              <a:extLst>
                <a:ext uri="{FF2B5EF4-FFF2-40B4-BE49-F238E27FC236}">
                  <a16:creationId xmlns:a16="http://schemas.microsoft.com/office/drawing/2014/main" id="{E178248B-F041-154B-8300-A096BCDBC2A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2182" y="2205915"/>
              <a:ext cx="806824" cy="806824"/>
            </a:xfrm>
            <a:prstGeom prst="rect">
              <a:avLst/>
            </a:prstGeom>
          </p:spPr>
        </p:pic>
        <p:pic>
          <p:nvPicPr>
            <p:cNvPr id="90" name="Graphic 89" descr="Meeting with solid fill">
              <a:extLst>
                <a:ext uri="{FF2B5EF4-FFF2-40B4-BE49-F238E27FC236}">
                  <a16:creationId xmlns:a16="http://schemas.microsoft.com/office/drawing/2014/main" id="{A0FC5839-D77B-8A47-87EE-2DC9970A264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6316" y="4281345"/>
              <a:ext cx="941294" cy="941294"/>
            </a:xfrm>
            <a:prstGeom prst="rect">
              <a:avLst/>
            </a:prstGeom>
          </p:spPr>
        </p:pic>
        <p:pic>
          <p:nvPicPr>
            <p:cNvPr id="91" name="Graphic 90" descr="Management with solid fill">
              <a:extLst>
                <a:ext uri="{FF2B5EF4-FFF2-40B4-BE49-F238E27FC236}">
                  <a16:creationId xmlns:a16="http://schemas.microsoft.com/office/drawing/2014/main" id="{2F615D14-7BC9-AC42-9F5F-9EDD20177EE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3911" y="4406526"/>
              <a:ext cx="1085176" cy="1085176"/>
            </a:xfrm>
            <a:prstGeom prst="rect">
              <a:avLst/>
            </a:prstGeom>
          </p:spPr>
        </p:pic>
        <p:pic>
          <p:nvPicPr>
            <p:cNvPr id="92" name="Graphic 91" descr="Group success with solid fill">
              <a:extLst>
                <a:ext uri="{FF2B5EF4-FFF2-40B4-BE49-F238E27FC236}">
                  <a16:creationId xmlns:a16="http://schemas.microsoft.com/office/drawing/2014/main" id="{0EF1EC4F-AF5B-4A4D-AB97-51434E9999FE}"/>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56963" y="3198170"/>
              <a:ext cx="941294" cy="941294"/>
            </a:xfrm>
            <a:prstGeom prst="rect">
              <a:avLst/>
            </a:prstGeom>
          </p:spPr>
        </p:pic>
      </p:grpSp>
      <p:sp>
        <p:nvSpPr>
          <p:cNvPr id="94" name="Rectangle 93">
            <a:extLst>
              <a:ext uri="{FF2B5EF4-FFF2-40B4-BE49-F238E27FC236}">
                <a16:creationId xmlns:a16="http://schemas.microsoft.com/office/drawing/2014/main" id="{B8C972AD-2CBB-1541-A716-9F91DD266129}"/>
              </a:ext>
            </a:extLst>
          </p:cNvPr>
          <p:cNvSpPr/>
          <p:nvPr userDrawn="1"/>
        </p:nvSpPr>
        <p:spPr>
          <a:xfrm>
            <a:off x="556948" y="910472"/>
            <a:ext cx="11013792" cy="307777"/>
          </a:xfrm>
          <a:prstGeom prst="rect">
            <a:avLst/>
          </a:prstGeom>
        </p:spPr>
        <p:txBody>
          <a:bodyPr wrap="square">
            <a:spAutoFit/>
          </a:bodyPr>
          <a:lstStyle/>
          <a:p>
            <a:pPr algn="ctr"/>
            <a:r>
              <a:rPr lang="en-US" sz="1400" b="0" i="0">
                <a:solidFill>
                  <a:schemeClr val="accent3">
                    <a:lumMod val="90000"/>
                    <a:lumOff val="10000"/>
                  </a:schemeClr>
                </a:solidFill>
                <a:latin typeface="Graphik Regular" panose="020B0503030202060203" pitchFamily="34" charset="0"/>
              </a:rPr>
              <a:t>“We encourage and empower diverse voices to cultivate an environment of belonging for all.”</a:t>
            </a:r>
          </a:p>
        </p:txBody>
      </p:sp>
      <p:cxnSp>
        <p:nvCxnSpPr>
          <p:cNvPr id="9" name="Straight Connector 8">
            <a:extLst>
              <a:ext uri="{FF2B5EF4-FFF2-40B4-BE49-F238E27FC236}">
                <a16:creationId xmlns:a16="http://schemas.microsoft.com/office/drawing/2014/main" id="{74680C63-A3F6-17CC-4D90-A28659D2FC3F}"/>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3F7510B1-98D6-F959-1DF0-D44401DFA1B0}"/>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2" name="Group 1">
            <a:extLst>
              <a:ext uri="{FF2B5EF4-FFF2-40B4-BE49-F238E27FC236}">
                <a16:creationId xmlns:a16="http://schemas.microsoft.com/office/drawing/2014/main" id="{57341003-B0BD-0D55-ED9B-258B593A7B68}"/>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4F3A2A72-F433-6849-D302-3A21537AB0F9}"/>
                </a:ext>
              </a:extLst>
            </p:cNvPr>
            <p:cNvGrpSpPr/>
            <p:nvPr userDrawn="1"/>
          </p:nvGrpSpPr>
          <p:grpSpPr>
            <a:xfrm>
              <a:off x="8181026" y="6420103"/>
              <a:ext cx="3531858" cy="215444"/>
              <a:chOff x="8181025" y="6420079"/>
              <a:chExt cx="3531857" cy="215443"/>
            </a:xfrm>
          </p:grpSpPr>
          <p:sp>
            <p:nvSpPr>
              <p:cNvPr id="7" name="Rectangle 6">
                <a:extLst>
                  <a:ext uri="{FF2B5EF4-FFF2-40B4-BE49-F238E27FC236}">
                    <a16:creationId xmlns:a16="http://schemas.microsoft.com/office/drawing/2014/main" id="{659A0DAC-20ED-878D-F85D-831553937F1D}"/>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4" name="Rectangle 13">
                <a:extLst>
                  <a:ext uri="{FF2B5EF4-FFF2-40B4-BE49-F238E27FC236}">
                    <a16:creationId xmlns:a16="http://schemas.microsoft.com/office/drawing/2014/main" id="{C9E94A7C-C014-E39F-BB74-EBCB916483EA}"/>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6" name="Straight Connector 5">
              <a:extLst>
                <a:ext uri="{FF2B5EF4-FFF2-40B4-BE49-F238E27FC236}">
                  <a16:creationId xmlns:a16="http://schemas.microsoft.com/office/drawing/2014/main" id="{3084BB4E-EE44-CE6E-AD50-7E0307F81763}"/>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64215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195CC7-18F5-E342-BFF8-8A8977F2A590}"/>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t="33777"/>
          <a:stretch/>
        </p:blipFill>
        <p:spPr>
          <a:xfrm>
            <a:off x="1172406" y="0"/>
            <a:ext cx="9847191" cy="6521115"/>
          </a:xfrm>
          <a:prstGeom prst="rect">
            <a:avLst/>
          </a:prstGeom>
        </p:spPr>
      </p:pic>
      <p:sp>
        <p:nvSpPr>
          <p:cNvPr id="7" name="TextBox 6">
            <a:extLst>
              <a:ext uri="{FF2B5EF4-FFF2-40B4-BE49-F238E27FC236}">
                <a16:creationId xmlns:a16="http://schemas.microsoft.com/office/drawing/2014/main" id="{B7BCCC1E-B1DF-D24B-86BA-578CB7979252}"/>
              </a:ext>
            </a:extLst>
          </p:cNvPr>
          <p:cNvSpPr txBox="1"/>
          <p:nvPr userDrawn="1"/>
        </p:nvSpPr>
        <p:spPr>
          <a:xfrm>
            <a:off x="4385663" y="5258381"/>
            <a:ext cx="3420676" cy="461665"/>
          </a:xfrm>
          <a:prstGeom prst="rect">
            <a:avLst/>
          </a:prstGeom>
          <a:noFill/>
        </p:spPr>
        <p:txBody>
          <a:bodyPr wrap="square" rtlCol="0">
            <a:spAutoFit/>
          </a:bodyPr>
          <a:lstStyle/>
          <a:p>
            <a:pPr algn="ctr"/>
            <a:r>
              <a:rPr lang="en-US" sz="2400" b="0" i="0" spc="300">
                <a:solidFill>
                  <a:schemeClr val="accent1"/>
                </a:solidFill>
                <a:latin typeface="Graphik Regular" panose="020B0503030202060203" pitchFamily="34" charset="0"/>
                <a:hlinkClick r:id="rId3">
                  <a:extLst>
                    <a:ext uri="{A12FA001-AC4F-418D-AE19-62706E023703}">
                      <ahyp:hlinkClr xmlns:ahyp="http://schemas.microsoft.com/office/drawing/2018/hyperlinkcolor" val="tx"/>
                    </a:ext>
                  </a:extLst>
                </a:hlinkClick>
              </a:rPr>
              <a:t>www.AArete.com</a:t>
            </a:r>
            <a:endParaRPr lang="en-US" sz="2400" b="0" i="0" spc="300">
              <a:solidFill>
                <a:schemeClr val="accent1"/>
              </a:solidFill>
              <a:latin typeface="Graphik Regular" panose="020B0503030202060203" pitchFamily="34" charset="0"/>
            </a:endParaRPr>
          </a:p>
        </p:txBody>
      </p:sp>
      <p:sp>
        <p:nvSpPr>
          <p:cNvPr id="8" name="Rectangle 7">
            <a:extLst>
              <a:ext uri="{FF2B5EF4-FFF2-40B4-BE49-F238E27FC236}">
                <a16:creationId xmlns:a16="http://schemas.microsoft.com/office/drawing/2014/main" id="{989F4377-45B0-1941-AE5D-CC2AA5B40462}"/>
              </a:ext>
            </a:extLst>
          </p:cNvPr>
          <p:cNvSpPr/>
          <p:nvPr userDrawn="1"/>
        </p:nvSpPr>
        <p:spPr>
          <a:xfrm>
            <a:off x="0" y="3429001"/>
            <a:ext cx="12192000" cy="10283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 name="TextBox 8">
            <a:extLst>
              <a:ext uri="{FF2B5EF4-FFF2-40B4-BE49-F238E27FC236}">
                <a16:creationId xmlns:a16="http://schemas.microsoft.com/office/drawing/2014/main" id="{E8DD198E-2322-9746-BB7F-225AD5B16DC7}"/>
              </a:ext>
            </a:extLst>
          </p:cNvPr>
          <p:cNvSpPr txBox="1"/>
          <p:nvPr userDrawn="1"/>
        </p:nvSpPr>
        <p:spPr>
          <a:xfrm>
            <a:off x="843355" y="3386627"/>
            <a:ext cx="10505291" cy="1015663"/>
          </a:xfrm>
          <a:prstGeom prst="rect">
            <a:avLst/>
          </a:prstGeom>
          <a:noFill/>
        </p:spPr>
        <p:txBody>
          <a:bodyPr wrap="square" rtlCol="0" anchor="ctr">
            <a:spAutoFit/>
          </a:bodyPr>
          <a:lstStyle/>
          <a:p>
            <a:pPr algn="ctr"/>
            <a:r>
              <a:rPr lang="en-US" sz="6000" b="0" i="0" spc="300">
                <a:solidFill>
                  <a:schemeClr val="bg1"/>
                </a:solidFill>
                <a:latin typeface="Graphik Medium" panose="020B0503030202060203" pitchFamily="34" charset="0"/>
              </a:rPr>
              <a:t>THANK YOU!</a:t>
            </a:r>
          </a:p>
        </p:txBody>
      </p:sp>
      <p:pic>
        <p:nvPicPr>
          <p:cNvPr id="2" name="Picture 1">
            <a:extLst>
              <a:ext uri="{FF2B5EF4-FFF2-40B4-BE49-F238E27FC236}">
                <a16:creationId xmlns:a16="http://schemas.microsoft.com/office/drawing/2014/main" id="{17DA021D-2545-9536-D088-523695530F2F}"/>
              </a:ext>
            </a:extLst>
          </p:cNvPr>
          <p:cNvPicPr>
            <a:picLocks noChangeAspect="1"/>
          </p:cNvPicPr>
          <p:nvPr userDrawn="1"/>
        </p:nvPicPr>
        <p:blipFill>
          <a:blip r:embed="rId4"/>
          <a:stretch>
            <a:fillRect/>
          </a:stretch>
        </p:blipFill>
        <p:spPr>
          <a:xfrm>
            <a:off x="5317067" y="914400"/>
            <a:ext cx="1557866" cy="1350152"/>
          </a:xfrm>
          <a:prstGeom prst="rect">
            <a:avLst/>
          </a:prstGeom>
        </p:spPr>
      </p:pic>
    </p:spTree>
    <p:extLst>
      <p:ext uri="{BB962C8B-B14F-4D97-AF65-F5344CB8AC3E}">
        <p14:creationId xmlns:p14="http://schemas.microsoft.com/office/powerpoint/2010/main" val="1915548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rmatting, Fonts, Graphic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65963B3-8B04-DF46-90A7-CA792946138A}"/>
              </a:ext>
            </a:extLst>
          </p:cNvPr>
          <p:cNvGrpSpPr/>
          <p:nvPr userDrawn="1"/>
        </p:nvGrpSpPr>
        <p:grpSpPr>
          <a:xfrm>
            <a:off x="-19049" y="0"/>
            <a:ext cx="12211049" cy="6858000"/>
            <a:chOff x="-19050" y="0"/>
            <a:chExt cx="12211049" cy="6858000"/>
          </a:xfrm>
        </p:grpSpPr>
        <p:sp>
          <p:nvSpPr>
            <p:cNvPr id="25" name="Rectangle 24">
              <a:extLst>
                <a:ext uri="{FF2B5EF4-FFF2-40B4-BE49-F238E27FC236}">
                  <a16:creationId xmlns:a16="http://schemas.microsoft.com/office/drawing/2014/main" id="{059423F0-008E-5743-8E8B-A9162E8C9CC9}"/>
                </a:ext>
              </a:extLst>
            </p:cNvPr>
            <p:cNvSpPr/>
            <p:nvPr userDrawn="1"/>
          </p:nvSpPr>
          <p:spPr>
            <a:xfrm>
              <a:off x="-19050" y="0"/>
              <a:ext cx="12211049"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26" name="Rectangle 25">
              <a:extLst>
                <a:ext uri="{FF2B5EF4-FFF2-40B4-BE49-F238E27FC236}">
                  <a16:creationId xmlns:a16="http://schemas.microsoft.com/office/drawing/2014/main" id="{54CDD7E2-5174-994C-8020-A0C483A4522A}"/>
                </a:ext>
              </a:extLst>
            </p:cNvPr>
            <p:cNvSpPr/>
            <p:nvPr userDrawn="1"/>
          </p:nvSpPr>
          <p:spPr>
            <a:xfrm>
              <a:off x="580390" y="911071"/>
              <a:ext cx="110109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28" name="TextBox 27">
            <a:extLst>
              <a:ext uri="{FF2B5EF4-FFF2-40B4-BE49-F238E27FC236}">
                <a16:creationId xmlns:a16="http://schemas.microsoft.com/office/drawing/2014/main" id="{8208C1A8-9EC2-0045-9033-9D2FF7FBD32C}"/>
              </a:ext>
            </a:extLst>
          </p:cNvPr>
          <p:cNvSpPr txBox="1"/>
          <p:nvPr userDrawn="1"/>
        </p:nvSpPr>
        <p:spPr>
          <a:xfrm>
            <a:off x="6096000" y="284572"/>
            <a:ext cx="5486400" cy="300210"/>
          </a:xfrm>
          <a:prstGeom prst="rect">
            <a:avLst/>
          </a:prstGeom>
          <a:noFill/>
        </p:spPr>
        <p:txBody>
          <a:bodyPr wrap="square" rtlCol="0">
            <a:spAutoFit/>
          </a:bodyPr>
          <a:lstStyle/>
          <a:p>
            <a:pPr algn="ctr"/>
            <a:r>
              <a:rPr lang="en-US" sz="1351">
                <a:solidFill>
                  <a:schemeClr val="bg1"/>
                </a:solidFill>
                <a:latin typeface="Graphik Medium" panose="020B0503030202060203" pitchFamily="34" charset="0"/>
              </a:rPr>
              <a:t>Safe Margin – NO CONTENT HERE</a:t>
            </a:r>
          </a:p>
        </p:txBody>
      </p:sp>
      <p:sp>
        <p:nvSpPr>
          <p:cNvPr id="29" name="TextBox 28">
            <a:extLst>
              <a:ext uri="{FF2B5EF4-FFF2-40B4-BE49-F238E27FC236}">
                <a16:creationId xmlns:a16="http://schemas.microsoft.com/office/drawing/2014/main" id="{B4B62D87-396E-0A49-A4A1-F94439F2A2C1}"/>
              </a:ext>
            </a:extLst>
          </p:cNvPr>
          <p:cNvSpPr txBox="1"/>
          <p:nvPr userDrawn="1"/>
        </p:nvSpPr>
        <p:spPr>
          <a:xfrm rot="5400000">
            <a:off x="9277724" y="3373771"/>
            <a:ext cx="5218952" cy="300210"/>
          </a:xfrm>
          <a:prstGeom prst="rect">
            <a:avLst/>
          </a:prstGeom>
          <a:noFill/>
        </p:spPr>
        <p:txBody>
          <a:bodyPr wrap="square" rtlCol="0">
            <a:spAutoFit/>
          </a:bodyPr>
          <a:lstStyle/>
          <a:p>
            <a:pPr algn="ctr"/>
            <a:r>
              <a:rPr lang="en-US" sz="1351">
                <a:solidFill>
                  <a:schemeClr val="bg1"/>
                </a:solidFill>
                <a:latin typeface="Graphik Medium" panose="020B0503030202060203" pitchFamily="34" charset="0"/>
              </a:rPr>
              <a:t>Safe Margin – NO CONTENT HERE</a:t>
            </a:r>
          </a:p>
        </p:txBody>
      </p:sp>
      <p:sp>
        <p:nvSpPr>
          <p:cNvPr id="30" name="TextBox 29">
            <a:extLst>
              <a:ext uri="{FF2B5EF4-FFF2-40B4-BE49-F238E27FC236}">
                <a16:creationId xmlns:a16="http://schemas.microsoft.com/office/drawing/2014/main" id="{DD3C2A7F-9FC8-004A-8C72-E5950B98C6D0}"/>
              </a:ext>
            </a:extLst>
          </p:cNvPr>
          <p:cNvSpPr txBox="1"/>
          <p:nvPr userDrawn="1"/>
        </p:nvSpPr>
        <p:spPr>
          <a:xfrm rot="16200000">
            <a:off x="-2343491" y="3376878"/>
            <a:ext cx="5218952" cy="300210"/>
          </a:xfrm>
          <a:prstGeom prst="rect">
            <a:avLst/>
          </a:prstGeom>
          <a:noFill/>
        </p:spPr>
        <p:txBody>
          <a:bodyPr wrap="square" rtlCol="0">
            <a:spAutoFit/>
          </a:bodyPr>
          <a:lstStyle/>
          <a:p>
            <a:pPr algn="ctr"/>
            <a:r>
              <a:rPr lang="en-US" sz="1351">
                <a:solidFill>
                  <a:schemeClr val="bg1"/>
                </a:solidFill>
                <a:latin typeface="Graphik Medium" panose="020B0503030202060203" pitchFamily="34" charset="0"/>
              </a:rPr>
              <a:t>Safe Margin – NO CONTENT HERE</a:t>
            </a:r>
          </a:p>
        </p:txBody>
      </p:sp>
      <p:sp>
        <p:nvSpPr>
          <p:cNvPr id="31" name="TextBox 30">
            <a:extLst>
              <a:ext uri="{FF2B5EF4-FFF2-40B4-BE49-F238E27FC236}">
                <a16:creationId xmlns:a16="http://schemas.microsoft.com/office/drawing/2014/main" id="{421CB35C-B086-1845-87B5-9C8636A086F2}"/>
              </a:ext>
            </a:extLst>
          </p:cNvPr>
          <p:cNvSpPr txBox="1"/>
          <p:nvPr userDrawn="1"/>
        </p:nvSpPr>
        <p:spPr>
          <a:xfrm>
            <a:off x="571501" y="6365332"/>
            <a:ext cx="5524500" cy="300210"/>
          </a:xfrm>
          <a:prstGeom prst="rect">
            <a:avLst/>
          </a:prstGeom>
          <a:noFill/>
        </p:spPr>
        <p:txBody>
          <a:bodyPr wrap="square" rtlCol="0">
            <a:spAutoFit/>
          </a:bodyPr>
          <a:lstStyle/>
          <a:p>
            <a:pPr algn="ctr"/>
            <a:r>
              <a:rPr lang="en-US" sz="1351">
                <a:solidFill>
                  <a:schemeClr val="bg1"/>
                </a:solidFill>
                <a:latin typeface="Graphik Medium" panose="020B0503030202060203" pitchFamily="34" charset="0"/>
              </a:rPr>
              <a:t>Safe Margin – NO CONTENT HERE</a:t>
            </a:r>
          </a:p>
        </p:txBody>
      </p:sp>
      <p:sp>
        <p:nvSpPr>
          <p:cNvPr id="32" name="Text Placeholder 22">
            <a:extLst>
              <a:ext uri="{FF2B5EF4-FFF2-40B4-BE49-F238E27FC236}">
                <a16:creationId xmlns:a16="http://schemas.microsoft.com/office/drawing/2014/main" id="{E576C9C3-2B33-8045-B4E6-A32C7A1198FC}"/>
              </a:ext>
            </a:extLst>
          </p:cNvPr>
          <p:cNvSpPr txBox="1">
            <a:spLocks/>
          </p:cNvSpPr>
          <p:nvPr userDrawn="1"/>
        </p:nvSpPr>
        <p:spPr>
          <a:xfrm>
            <a:off x="1299058" y="1146835"/>
            <a:ext cx="4810519" cy="396308"/>
          </a:xfrm>
          <a:prstGeom prst="rect">
            <a:avLst/>
          </a:prstGeom>
        </p:spPr>
        <p:txBody>
          <a:bodyPr anchor="ctr">
            <a:noAutofit/>
          </a:bodyPr>
          <a:lstStyle>
            <a:lvl1pPr marL="0" indent="0">
              <a:lnSpc>
                <a:spcPct val="100000"/>
              </a:lnSpc>
              <a:buNone/>
              <a:defRPr sz="3000" b="0" i="0" baseline="0">
                <a:solidFill>
                  <a:schemeClr val="tx2"/>
                </a:solidFill>
                <a:latin typeface="Mercury Display Bold" pitchFamily="50" charset="0"/>
                <a:ea typeface="+mn-ea"/>
                <a:cs typeface="+mn-cs"/>
              </a:defRPr>
            </a:lvl1pPr>
            <a:lvl2pPr marL="628650" indent="-171450">
              <a:lnSpc>
                <a:spcPct val="150000"/>
              </a:lnSpc>
              <a:buFont typeface="Arial" panose="020B0604020202020204" pitchFamily="34" charset="0"/>
              <a:buChar char="•"/>
              <a:defRPr sz="3000" b="0" i="0" baseline="0">
                <a:solidFill>
                  <a:schemeClr val="bg2"/>
                </a:solidFill>
                <a:latin typeface="Mercury Display Bold" pitchFamily="2" charset="0"/>
                <a:ea typeface="+mn-ea"/>
                <a:cs typeface="+mn-cs"/>
              </a:defRPr>
            </a:lvl2pPr>
            <a:lvl3pPr marL="1085850" indent="-171450">
              <a:lnSpc>
                <a:spcPct val="150000"/>
              </a:lnSpc>
              <a:buFont typeface="STIXGeneral-Regular" pitchFamily="2" charset="2"/>
              <a:buChar char="⏤"/>
              <a:defRPr sz="3000" b="0" i="0" baseline="0">
                <a:solidFill>
                  <a:schemeClr val="bg2"/>
                </a:solidFill>
                <a:latin typeface="Mercury Display Bold" pitchFamily="2" charset="0"/>
                <a:ea typeface="+mn-ea"/>
                <a:cs typeface="+mn-cs"/>
              </a:defRPr>
            </a:lvl3pPr>
            <a:lvl4pPr marL="1371600">
              <a:lnSpc>
                <a:spcPct val="150000"/>
              </a:lnSpc>
              <a:defRPr sz="3000" b="0" i="0" baseline="0">
                <a:solidFill>
                  <a:schemeClr val="bg2"/>
                </a:solidFill>
                <a:latin typeface="Mercury Display Bold" pitchFamily="2" charset="0"/>
                <a:ea typeface="+mn-ea"/>
                <a:cs typeface="+mn-cs"/>
              </a:defRPr>
            </a:lvl4pPr>
            <a:lvl5pPr marL="1828800">
              <a:lnSpc>
                <a:spcPct val="150000"/>
              </a:lnSpc>
              <a:defRPr sz="3000" b="0" i="0" baseline="0">
                <a:solidFill>
                  <a:schemeClr val="bg2"/>
                </a:solidFill>
                <a:latin typeface="Mercury Display Bold"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US" sz="1600" b="0" i="0" kern="0">
                <a:solidFill>
                  <a:schemeClr val="accent1"/>
                </a:solidFill>
                <a:latin typeface="Graphik Medium" panose="020B0503030202060203" pitchFamily="34" charset="0"/>
              </a:rPr>
              <a:t>FORMATTING:</a:t>
            </a:r>
          </a:p>
        </p:txBody>
      </p:sp>
      <p:pic>
        <p:nvPicPr>
          <p:cNvPr id="40" name="Picture 2" descr="Image result for dashboard transparent icon">
            <a:extLst>
              <a:ext uri="{FF2B5EF4-FFF2-40B4-BE49-F238E27FC236}">
                <a16:creationId xmlns:a16="http://schemas.microsoft.com/office/drawing/2014/main" id="{482433B3-6D7A-4D41-873E-808C1CBF98DC}"/>
              </a:ext>
            </a:extLst>
          </p:cNvPr>
          <p:cNvPicPr>
            <a:picLocks noChangeAspect="1" noChangeArrowheads="1"/>
          </p:cNvPicPr>
          <p:nvPr/>
        </p:nvPicPr>
        <p:blipFill>
          <a:blip r:embed="rId2" cstate="screen">
            <a:biLevel thresh="75000"/>
            <a:extLst>
              <a:ext uri="{28A0092B-C50C-407E-A947-70E740481C1C}">
                <a14:useLocalDpi xmlns:a14="http://schemas.microsoft.com/office/drawing/2010/main" val="0"/>
              </a:ext>
            </a:extLst>
          </a:blip>
          <a:srcRect/>
          <a:stretch>
            <a:fillRect/>
          </a:stretch>
        </p:blipFill>
        <p:spPr bwMode="auto">
          <a:xfrm>
            <a:off x="823163" y="1137378"/>
            <a:ext cx="475896" cy="41548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9BDE4CA-5E48-8741-B9DB-001E1D4EB2C0}"/>
              </a:ext>
            </a:extLst>
          </p:cNvPr>
          <p:cNvSpPr txBox="1"/>
          <p:nvPr userDrawn="1"/>
        </p:nvSpPr>
        <p:spPr>
          <a:xfrm>
            <a:off x="579120" y="284572"/>
            <a:ext cx="5486400" cy="300210"/>
          </a:xfrm>
          <a:prstGeom prst="rect">
            <a:avLst/>
          </a:prstGeom>
          <a:noFill/>
        </p:spPr>
        <p:txBody>
          <a:bodyPr wrap="square" rtlCol="0">
            <a:spAutoFit/>
          </a:bodyPr>
          <a:lstStyle/>
          <a:p>
            <a:pPr algn="l"/>
            <a:r>
              <a:rPr lang="en-US" sz="1351">
                <a:solidFill>
                  <a:schemeClr val="bg1"/>
                </a:solidFill>
                <a:latin typeface="Graphik Medium" panose="020B0503030202060203" pitchFamily="34" charset="0"/>
              </a:rPr>
              <a:t>Slide Title ONLY</a:t>
            </a:r>
          </a:p>
        </p:txBody>
      </p:sp>
      <p:sp>
        <p:nvSpPr>
          <p:cNvPr id="33" name="TextBox 32">
            <a:extLst>
              <a:ext uri="{FF2B5EF4-FFF2-40B4-BE49-F238E27FC236}">
                <a16:creationId xmlns:a16="http://schemas.microsoft.com/office/drawing/2014/main" id="{3DF6C277-4AF9-204C-90AC-C05DEEF2571C}"/>
              </a:ext>
            </a:extLst>
          </p:cNvPr>
          <p:cNvSpPr txBox="1"/>
          <p:nvPr userDrawn="1"/>
        </p:nvSpPr>
        <p:spPr>
          <a:xfrm>
            <a:off x="823162" y="1536767"/>
            <a:ext cx="5301436" cy="1762149"/>
          </a:xfrm>
          <a:prstGeom prst="rect">
            <a:avLst/>
          </a:prstGeom>
          <a:noFill/>
        </p:spPr>
        <p:txBody>
          <a:bodyPr wrap="square" rtlCol="0" anchor="ctr">
            <a:spAutoFit/>
          </a:bodyPr>
          <a:lstStyle/>
          <a:p>
            <a:pPr marL="0" indent="0">
              <a:lnSpc>
                <a:spcPct val="150000"/>
              </a:lnSpc>
              <a:buFont typeface="Arial" panose="020B0604020202020204" pitchFamily="34" charset="0"/>
              <a:buNone/>
              <a:tabLst/>
            </a:pPr>
            <a:r>
              <a:rPr lang="en-US" sz="1400" b="1" i="0">
                <a:solidFill>
                  <a:schemeClr val="accent1"/>
                </a:solidFill>
                <a:latin typeface="Graphik Regular" panose="020B0503030202060203" pitchFamily="34" charset="0"/>
              </a:rPr>
              <a:t>CLIENT LOGO </a:t>
            </a:r>
            <a:r>
              <a:rPr lang="en-US" sz="1200" b="0" i="0">
                <a:solidFill>
                  <a:schemeClr val="tx1"/>
                </a:solidFill>
                <a:latin typeface="Graphik Regular" panose="020B0503030202060203" pitchFamily="34" charset="0"/>
              </a:rPr>
              <a:t>appears on the </a:t>
            </a:r>
            <a:r>
              <a:rPr lang="en-US" sz="1200" b="1" i="0">
                <a:solidFill>
                  <a:schemeClr val="tx1"/>
                </a:solidFill>
                <a:latin typeface="Graphik Regular" panose="020B0503030202060203" pitchFamily="34" charset="0"/>
              </a:rPr>
              <a:t>Title Slide ONLY</a:t>
            </a:r>
          </a:p>
          <a:p>
            <a:pPr marL="225425" lvl="1" indent="-225425">
              <a:lnSpc>
                <a:spcPct val="150000"/>
              </a:lnSpc>
              <a:buFont typeface="Arial" panose="020B0604020202020204" pitchFamily="34" charset="0"/>
              <a:buChar char="•"/>
              <a:tabLst/>
            </a:pPr>
            <a:r>
              <a:rPr lang="en-US" sz="1200" b="0" i="0">
                <a:solidFill>
                  <a:schemeClr val="tx1"/>
                </a:solidFill>
                <a:latin typeface="Graphik Regular" panose="020B0503030202060203" pitchFamily="34" charset="0"/>
              </a:rPr>
              <a:t>Click the center icon to add a client logo</a:t>
            </a:r>
          </a:p>
          <a:p>
            <a:pPr marL="225425" lvl="1" indent="-225425">
              <a:lnSpc>
                <a:spcPct val="150000"/>
              </a:lnSpc>
              <a:buFont typeface="Arial" panose="020B0604020202020204" pitchFamily="34" charset="0"/>
              <a:buChar char="•"/>
              <a:tabLst/>
            </a:pPr>
            <a:endParaRPr lang="en-US" sz="1200" b="0" i="0">
              <a:solidFill>
                <a:schemeClr val="tx1"/>
              </a:solidFill>
              <a:latin typeface="Graphik Regular" panose="020B0503030202060203" pitchFamily="34" charset="0"/>
            </a:endParaRPr>
          </a:p>
          <a:p>
            <a:pPr marL="225425" lvl="1" indent="-225425">
              <a:lnSpc>
                <a:spcPct val="150000"/>
              </a:lnSpc>
              <a:buFont typeface="Arial" panose="020B0604020202020204" pitchFamily="34" charset="0"/>
              <a:buChar char="•"/>
              <a:tabLst/>
            </a:pPr>
            <a:endParaRPr lang="en-US" sz="1200" b="0" i="0">
              <a:solidFill>
                <a:schemeClr val="tx1"/>
              </a:solidFill>
              <a:latin typeface="Graphik Regular" panose="020B0503030202060203" pitchFamily="34" charset="0"/>
            </a:endParaRPr>
          </a:p>
          <a:p>
            <a:pPr marL="225425" lvl="1" indent="-225425">
              <a:lnSpc>
                <a:spcPct val="150000"/>
              </a:lnSpc>
              <a:buFont typeface="Arial" panose="020B0604020202020204" pitchFamily="34" charset="0"/>
              <a:buChar char="•"/>
              <a:tabLst/>
            </a:pPr>
            <a:r>
              <a:rPr lang="en-US" sz="1200" b="0" i="0">
                <a:solidFill>
                  <a:schemeClr val="tx1"/>
                </a:solidFill>
                <a:latin typeface="Graphik Regular" panose="020B0503030202060203" pitchFamily="34" charset="0"/>
              </a:rPr>
              <a:t>If the logo extends beyond the container: </a:t>
            </a:r>
            <a:br>
              <a:rPr lang="en-US" sz="1200" b="0" i="0">
                <a:solidFill>
                  <a:schemeClr val="tx1"/>
                </a:solidFill>
                <a:latin typeface="Graphik Regular" panose="020B0503030202060203" pitchFamily="34" charset="0"/>
              </a:rPr>
            </a:br>
            <a:r>
              <a:rPr lang="en-US" sz="1200" b="0" i="0">
                <a:solidFill>
                  <a:schemeClr val="accent1"/>
                </a:solidFill>
                <a:latin typeface="Graphik Regular" panose="020B0503030202060203" pitchFamily="34" charset="0"/>
              </a:rPr>
              <a:t>Select the logo </a:t>
            </a:r>
            <a:r>
              <a:rPr lang="en-US" sz="1200" b="0" i="0">
                <a:solidFill>
                  <a:schemeClr val="tx1"/>
                </a:solidFill>
                <a:latin typeface="Graphik Regular" panose="020B0503030202060203" pitchFamily="34" charset="0"/>
              </a:rPr>
              <a:t>&gt; </a:t>
            </a:r>
            <a:r>
              <a:rPr lang="en-US" sz="1200" b="0" i="0">
                <a:solidFill>
                  <a:schemeClr val="accent1"/>
                </a:solidFill>
                <a:latin typeface="Graphik Regular" panose="020B0503030202060203" pitchFamily="34" charset="0"/>
              </a:rPr>
              <a:t>Picture Format </a:t>
            </a:r>
            <a:r>
              <a:rPr lang="en-US" sz="1200" b="0" i="0">
                <a:solidFill>
                  <a:schemeClr val="tx1"/>
                </a:solidFill>
                <a:latin typeface="Graphik Regular" panose="020B0503030202060203" pitchFamily="34" charset="0"/>
              </a:rPr>
              <a:t>&gt; </a:t>
            </a:r>
            <a:r>
              <a:rPr lang="en-US" sz="1200" b="0" i="0">
                <a:solidFill>
                  <a:schemeClr val="accent1"/>
                </a:solidFill>
                <a:latin typeface="Graphik Regular" panose="020B0503030202060203" pitchFamily="34" charset="0"/>
              </a:rPr>
              <a:t>Crop dropdown </a:t>
            </a:r>
            <a:r>
              <a:rPr lang="en-US" sz="1200" b="0" i="0">
                <a:solidFill>
                  <a:schemeClr val="tx1"/>
                </a:solidFill>
                <a:latin typeface="Graphik Regular" panose="020B0503030202060203" pitchFamily="34" charset="0"/>
              </a:rPr>
              <a:t>&gt; </a:t>
            </a:r>
            <a:r>
              <a:rPr lang="en-US" sz="1200" b="0" i="0">
                <a:solidFill>
                  <a:schemeClr val="accent1"/>
                </a:solidFill>
                <a:latin typeface="Graphik Regular" panose="020B0503030202060203" pitchFamily="34" charset="0"/>
              </a:rPr>
              <a:t>Fit</a:t>
            </a:r>
          </a:p>
        </p:txBody>
      </p:sp>
      <p:grpSp>
        <p:nvGrpSpPr>
          <p:cNvPr id="50" name="Group 49">
            <a:extLst>
              <a:ext uri="{FF2B5EF4-FFF2-40B4-BE49-F238E27FC236}">
                <a16:creationId xmlns:a16="http://schemas.microsoft.com/office/drawing/2014/main" id="{9899E2BF-7CF8-754F-B66E-6DB7C7D48CB5}"/>
              </a:ext>
            </a:extLst>
          </p:cNvPr>
          <p:cNvGrpSpPr/>
          <p:nvPr userDrawn="1"/>
        </p:nvGrpSpPr>
        <p:grpSpPr>
          <a:xfrm>
            <a:off x="1186543" y="2040772"/>
            <a:ext cx="4736742" cy="700144"/>
            <a:chOff x="-2661365" y="2225255"/>
            <a:chExt cx="6542808" cy="967102"/>
          </a:xfrm>
        </p:grpSpPr>
        <p:pic>
          <p:nvPicPr>
            <p:cNvPr id="49" name="Picture Placeholder 9">
              <a:extLst>
                <a:ext uri="{FF2B5EF4-FFF2-40B4-BE49-F238E27FC236}">
                  <a16:creationId xmlns:a16="http://schemas.microsoft.com/office/drawing/2014/main" id="{7AFC9067-11BB-2344-ACD9-E7B33E7454E9}"/>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a:fillRect/>
            </a:stretch>
          </p:blipFill>
          <p:spPr>
            <a:xfrm>
              <a:off x="1430700" y="2225255"/>
              <a:ext cx="2450743" cy="967102"/>
            </a:xfrm>
            <a:prstGeom prst="rect">
              <a:avLst/>
            </a:prstGeom>
          </p:spPr>
        </p:pic>
        <p:sp>
          <p:nvSpPr>
            <p:cNvPr id="22" name="Bent-Up Arrow 21">
              <a:extLst>
                <a:ext uri="{FF2B5EF4-FFF2-40B4-BE49-F238E27FC236}">
                  <a16:creationId xmlns:a16="http://schemas.microsoft.com/office/drawing/2014/main" id="{42EB872D-8D67-F94F-944F-9846F24E585C}"/>
                </a:ext>
              </a:extLst>
            </p:cNvPr>
            <p:cNvSpPr/>
            <p:nvPr userDrawn="1"/>
          </p:nvSpPr>
          <p:spPr>
            <a:xfrm rot="5400000">
              <a:off x="-545051" y="313030"/>
              <a:ext cx="348167" cy="4580795"/>
            </a:xfrm>
            <a:prstGeom prst="bentUpArrow">
              <a:avLst>
                <a:gd name="adj1" fmla="val 6569"/>
                <a:gd name="adj2" fmla="val 16680"/>
                <a:gd name="adj3" fmla="val 39437"/>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2337523-B257-2642-A60D-5BFA41CD13E7}"/>
                </a:ext>
              </a:extLst>
            </p:cNvPr>
            <p:cNvSpPr/>
            <p:nvPr userDrawn="1"/>
          </p:nvSpPr>
          <p:spPr>
            <a:xfrm>
              <a:off x="2377173" y="2429341"/>
              <a:ext cx="536183" cy="536183"/>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752F7153-7C40-EF17-6BBD-66EB6B662BD5}"/>
              </a:ext>
            </a:extLst>
          </p:cNvPr>
          <p:cNvSpPr/>
          <p:nvPr userDrawn="1"/>
        </p:nvSpPr>
        <p:spPr>
          <a:xfrm>
            <a:off x="6089568" y="1543143"/>
            <a:ext cx="5203271" cy="1208151"/>
          </a:xfrm>
          <a:prstGeom prst="rect">
            <a:avLst/>
          </a:prstGeom>
        </p:spPr>
        <p:txBody>
          <a:bodyPr wrap="square">
            <a:spAutoFit/>
          </a:bodyPr>
          <a:lstStyle/>
          <a:p>
            <a:pPr marL="7938" indent="-7938">
              <a:lnSpc>
                <a:spcPct val="150000"/>
              </a:lnSpc>
              <a:buFont typeface="Arial" panose="020B0604020202020204" pitchFamily="34" charset="0"/>
              <a:buNone/>
              <a:tabLst/>
            </a:pPr>
            <a:r>
              <a:rPr lang="en-US" sz="1400" b="1" i="0">
                <a:solidFill>
                  <a:schemeClr val="accent1"/>
                </a:solidFill>
                <a:latin typeface="Graphik Regular" panose="020B0503030202060203" pitchFamily="34" charset="0"/>
              </a:rPr>
              <a:t>GUIDES: </a:t>
            </a:r>
            <a:r>
              <a:rPr lang="en-US" sz="1200" b="1" i="0">
                <a:solidFill>
                  <a:schemeClr val="tx1"/>
                </a:solidFill>
                <a:latin typeface="Graphik Regular" panose="020B0503030202060203" pitchFamily="34" charset="0"/>
              </a:rPr>
              <a:t>View tab</a:t>
            </a:r>
            <a:r>
              <a:rPr lang="en-US" sz="1200" b="0" i="0">
                <a:solidFill>
                  <a:schemeClr val="tx1"/>
                </a:solidFill>
                <a:latin typeface="Graphik Regular" panose="020B0503030202060203" pitchFamily="34" charset="0"/>
              </a:rPr>
              <a:t>, check the “Guides” box</a:t>
            </a:r>
          </a:p>
          <a:p>
            <a:pPr marL="234950" lvl="1" indent="-217488">
              <a:lnSpc>
                <a:spcPct val="150000"/>
              </a:lnSpc>
              <a:buFont typeface="Arial" panose="020B0604020202020204" pitchFamily="34" charset="0"/>
              <a:buChar char="•"/>
              <a:tabLst/>
            </a:pPr>
            <a:r>
              <a:rPr lang="en-US" sz="1200" b="0" i="0">
                <a:solidFill>
                  <a:schemeClr val="tx1"/>
                </a:solidFill>
                <a:latin typeface="Graphik Regular" panose="020B0503030202060203" pitchFamily="34" charset="0"/>
              </a:rPr>
              <a:t>Content should NEVER go beyond the </a:t>
            </a:r>
            <a:r>
              <a:rPr lang="en-US" sz="1200" b="0" i="0">
                <a:solidFill>
                  <a:schemeClr val="accent1"/>
                </a:solidFill>
                <a:latin typeface="Graphik Regular" panose="020B0503030202060203" pitchFamily="34" charset="0"/>
              </a:rPr>
              <a:t>orange</a:t>
            </a:r>
            <a:r>
              <a:rPr lang="en-US" sz="1200" b="0" i="0">
                <a:solidFill>
                  <a:schemeClr val="tx1"/>
                </a:solidFill>
                <a:latin typeface="Graphik Regular" panose="020B0503030202060203" pitchFamily="34" charset="0"/>
              </a:rPr>
              <a:t> </a:t>
            </a:r>
            <a:r>
              <a:rPr lang="en-US" sz="1200" b="0" i="0">
                <a:solidFill>
                  <a:schemeClr val="tx1"/>
                </a:solidFill>
                <a:highlight>
                  <a:srgbClr val="E7E9E9"/>
                </a:highlight>
                <a:latin typeface="Graphik Regular" panose="020B0503030202060203" pitchFamily="34" charset="0"/>
              </a:rPr>
              <a:t>Safe Margin Guides</a:t>
            </a:r>
          </a:p>
          <a:p>
            <a:pPr marL="682613" lvl="2" indent="-225425">
              <a:lnSpc>
                <a:spcPct val="150000"/>
              </a:lnSpc>
              <a:buFont typeface="Courier New" panose="02070309020205020404" pitchFamily="49" charset="0"/>
              <a:buChar char="o"/>
              <a:tabLst/>
            </a:pPr>
            <a:r>
              <a:rPr lang="en-US" sz="1200" b="1" i="0">
                <a:solidFill>
                  <a:schemeClr val="tx1"/>
                </a:solidFill>
                <a:latin typeface="Graphik Regular" panose="020B0503030202060203" pitchFamily="34" charset="0"/>
              </a:rPr>
              <a:t>Exceptions</a:t>
            </a:r>
            <a:r>
              <a:rPr lang="en-US" sz="1200" b="0" i="0">
                <a:solidFill>
                  <a:schemeClr val="tx1"/>
                </a:solidFill>
                <a:latin typeface="Graphik Regular" panose="020B0503030202060203" pitchFamily="34" charset="0"/>
              </a:rPr>
              <a:t>: Some Content Slides contain design elements </a:t>
            </a:r>
            <a:br>
              <a:rPr lang="en-US" sz="1200" b="0" i="0">
                <a:solidFill>
                  <a:schemeClr val="tx1"/>
                </a:solidFill>
                <a:latin typeface="Graphik Regular" panose="020B0503030202060203" pitchFamily="34" charset="0"/>
              </a:rPr>
            </a:br>
            <a:r>
              <a:rPr lang="en-US" sz="1200" b="0" i="0">
                <a:solidFill>
                  <a:schemeClr val="tx1"/>
                </a:solidFill>
                <a:latin typeface="Graphik Regular" panose="020B0503030202060203" pitchFamily="34" charset="0"/>
              </a:rPr>
              <a:t>– DO NOT ALTER </a:t>
            </a:r>
          </a:p>
        </p:txBody>
      </p:sp>
      <p:grpSp>
        <p:nvGrpSpPr>
          <p:cNvPr id="7" name="Group 6">
            <a:extLst>
              <a:ext uri="{FF2B5EF4-FFF2-40B4-BE49-F238E27FC236}">
                <a16:creationId xmlns:a16="http://schemas.microsoft.com/office/drawing/2014/main" id="{FBFCA506-C00C-A4BC-3F33-334010AE95AD}"/>
              </a:ext>
            </a:extLst>
          </p:cNvPr>
          <p:cNvGrpSpPr/>
          <p:nvPr userDrawn="1"/>
        </p:nvGrpSpPr>
        <p:grpSpPr>
          <a:xfrm>
            <a:off x="775604" y="4840968"/>
            <a:ext cx="5272837" cy="1208600"/>
            <a:chOff x="6233902" y="4669738"/>
            <a:chExt cx="5272837" cy="1208600"/>
          </a:xfrm>
        </p:grpSpPr>
        <p:grpSp>
          <p:nvGrpSpPr>
            <p:cNvPr id="60" name="Group 59">
              <a:extLst>
                <a:ext uri="{FF2B5EF4-FFF2-40B4-BE49-F238E27FC236}">
                  <a16:creationId xmlns:a16="http://schemas.microsoft.com/office/drawing/2014/main" id="{3D3E1288-3196-EA42-9A12-96B0EC1E236C}"/>
                </a:ext>
              </a:extLst>
            </p:cNvPr>
            <p:cNvGrpSpPr/>
            <p:nvPr userDrawn="1"/>
          </p:nvGrpSpPr>
          <p:grpSpPr>
            <a:xfrm>
              <a:off x="6233902" y="4669738"/>
              <a:ext cx="5272837" cy="584775"/>
              <a:chOff x="6263593" y="1085739"/>
              <a:chExt cx="5272837" cy="584775"/>
            </a:xfrm>
          </p:grpSpPr>
          <p:sp>
            <p:nvSpPr>
              <p:cNvPr id="37" name="TextBox 36">
                <a:extLst>
                  <a:ext uri="{FF2B5EF4-FFF2-40B4-BE49-F238E27FC236}">
                    <a16:creationId xmlns:a16="http://schemas.microsoft.com/office/drawing/2014/main" id="{354E92E5-319B-FB4C-B390-F33DC7692BD3}"/>
                  </a:ext>
                </a:extLst>
              </p:cNvPr>
              <p:cNvSpPr txBox="1"/>
              <p:nvPr/>
            </p:nvSpPr>
            <p:spPr>
              <a:xfrm>
                <a:off x="6263593" y="1085739"/>
                <a:ext cx="661063" cy="584775"/>
              </a:xfrm>
              <a:prstGeom prst="rect">
                <a:avLst/>
              </a:prstGeom>
              <a:noFill/>
            </p:spPr>
            <p:txBody>
              <a:bodyPr wrap="square" rtlCol="0">
                <a:spAutoFit/>
              </a:bodyPr>
              <a:lstStyle/>
              <a:p>
                <a:r>
                  <a:rPr lang="en-US" sz="3200" b="1" spc="-300">
                    <a:latin typeface="Mercury Display Bold" pitchFamily="2" charset="0"/>
                  </a:rPr>
                  <a:t>A</a:t>
                </a:r>
                <a:r>
                  <a:rPr lang="en-US" sz="3200" spc="-300">
                    <a:latin typeface="Mercury Display Bold" pitchFamily="2" charset="0"/>
                  </a:rPr>
                  <a:t> </a:t>
                </a:r>
                <a:r>
                  <a:rPr lang="en-US" sz="1351" spc="-300">
                    <a:latin typeface="Graphik Regular" panose="020B0503030202060203" pitchFamily="34" charset="0"/>
                  </a:rPr>
                  <a:t>A</a:t>
                </a:r>
                <a:endParaRPr lang="en-US" sz="3200" spc="-300">
                  <a:latin typeface="Graphik Regular" panose="020B0503030202060203" pitchFamily="34" charset="0"/>
                </a:endParaRPr>
              </a:p>
            </p:txBody>
          </p:sp>
          <p:sp>
            <p:nvSpPr>
              <p:cNvPr id="55" name="Text Placeholder 22">
                <a:extLst>
                  <a:ext uri="{FF2B5EF4-FFF2-40B4-BE49-F238E27FC236}">
                    <a16:creationId xmlns:a16="http://schemas.microsoft.com/office/drawing/2014/main" id="{7A73C1AD-9730-FD4C-A6D4-BCACF7A8B185}"/>
                  </a:ext>
                </a:extLst>
              </p:cNvPr>
              <p:cNvSpPr txBox="1">
                <a:spLocks/>
              </p:cNvSpPr>
              <p:nvPr userDrawn="1"/>
            </p:nvSpPr>
            <p:spPr>
              <a:xfrm>
                <a:off x="6725910" y="1239090"/>
                <a:ext cx="4810520" cy="396308"/>
              </a:xfrm>
              <a:prstGeom prst="rect">
                <a:avLst/>
              </a:prstGeom>
            </p:spPr>
            <p:txBody>
              <a:bodyPr anchor="ctr">
                <a:normAutofit/>
              </a:bodyPr>
              <a:lstStyle>
                <a:lvl1pPr marL="0" indent="0">
                  <a:lnSpc>
                    <a:spcPct val="100000"/>
                  </a:lnSpc>
                  <a:buNone/>
                  <a:defRPr sz="3000" b="0" i="0" baseline="0">
                    <a:solidFill>
                      <a:schemeClr val="tx2"/>
                    </a:solidFill>
                    <a:latin typeface="Mercury Display Bold" pitchFamily="50" charset="0"/>
                    <a:ea typeface="+mn-ea"/>
                    <a:cs typeface="+mn-cs"/>
                  </a:defRPr>
                </a:lvl1pPr>
                <a:lvl2pPr marL="628650" indent="-171450">
                  <a:lnSpc>
                    <a:spcPct val="150000"/>
                  </a:lnSpc>
                  <a:buFont typeface="Arial" panose="020B0604020202020204" pitchFamily="34" charset="0"/>
                  <a:buChar char="•"/>
                  <a:defRPr sz="3000" b="0" i="0" baseline="0">
                    <a:solidFill>
                      <a:schemeClr val="bg2"/>
                    </a:solidFill>
                    <a:latin typeface="Mercury Display Bold" pitchFamily="2" charset="0"/>
                    <a:ea typeface="+mn-ea"/>
                    <a:cs typeface="+mn-cs"/>
                  </a:defRPr>
                </a:lvl2pPr>
                <a:lvl3pPr marL="1085850" indent="-171450">
                  <a:lnSpc>
                    <a:spcPct val="150000"/>
                  </a:lnSpc>
                  <a:buFont typeface="STIXGeneral-Regular" pitchFamily="2" charset="2"/>
                  <a:buChar char="⏤"/>
                  <a:defRPr sz="3000" b="0" i="0" baseline="0">
                    <a:solidFill>
                      <a:schemeClr val="bg2"/>
                    </a:solidFill>
                    <a:latin typeface="Mercury Display Bold" pitchFamily="2" charset="0"/>
                    <a:ea typeface="+mn-ea"/>
                    <a:cs typeface="+mn-cs"/>
                  </a:defRPr>
                </a:lvl3pPr>
                <a:lvl4pPr marL="1371600">
                  <a:lnSpc>
                    <a:spcPct val="150000"/>
                  </a:lnSpc>
                  <a:defRPr sz="3000" b="0" i="0" baseline="0">
                    <a:solidFill>
                      <a:schemeClr val="bg2"/>
                    </a:solidFill>
                    <a:latin typeface="Mercury Display Bold" pitchFamily="2" charset="0"/>
                    <a:ea typeface="+mn-ea"/>
                    <a:cs typeface="+mn-cs"/>
                  </a:defRPr>
                </a:lvl4pPr>
                <a:lvl5pPr marL="1828800">
                  <a:lnSpc>
                    <a:spcPct val="150000"/>
                  </a:lnSpc>
                  <a:defRPr sz="3000" b="0" i="0" baseline="0">
                    <a:solidFill>
                      <a:schemeClr val="bg2"/>
                    </a:solidFill>
                    <a:latin typeface="Mercury Display Bold"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US" sz="1600" b="0" i="0" kern="0">
                    <a:solidFill>
                      <a:schemeClr val="accent6"/>
                    </a:solidFill>
                    <a:latin typeface="Graphik Medium" panose="020B0503030202060203" pitchFamily="34" charset="0"/>
                  </a:rPr>
                  <a:t>FONTS:</a:t>
                </a:r>
              </a:p>
            </p:txBody>
          </p:sp>
        </p:grpSp>
        <p:grpSp>
          <p:nvGrpSpPr>
            <p:cNvPr id="62" name="Group 61">
              <a:extLst>
                <a:ext uri="{FF2B5EF4-FFF2-40B4-BE49-F238E27FC236}">
                  <a16:creationId xmlns:a16="http://schemas.microsoft.com/office/drawing/2014/main" id="{F120028B-719F-C845-88C1-67630BB713E7}"/>
                </a:ext>
              </a:extLst>
            </p:cNvPr>
            <p:cNvGrpSpPr/>
            <p:nvPr userDrawn="1"/>
          </p:nvGrpSpPr>
          <p:grpSpPr>
            <a:xfrm>
              <a:off x="6233902" y="5114708"/>
              <a:ext cx="4486564" cy="763630"/>
              <a:chOff x="6263593" y="1708586"/>
              <a:chExt cx="4486564" cy="763630"/>
            </a:xfrm>
          </p:grpSpPr>
          <p:sp>
            <p:nvSpPr>
              <p:cNvPr id="56" name="TextBox 55">
                <a:extLst>
                  <a:ext uri="{FF2B5EF4-FFF2-40B4-BE49-F238E27FC236}">
                    <a16:creationId xmlns:a16="http://schemas.microsoft.com/office/drawing/2014/main" id="{2C7B4820-0AEA-BD41-8DA5-516A7A6C6740}"/>
                  </a:ext>
                </a:extLst>
              </p:cNvPr>
              <p:cNvSpPr txBox="1"/>
              <p:nvPr userDrawn="1"/>
            </p:nvSpPr>
            <p:spPr>
              <a:xfrm>
                <a:off x="6263593" y="1708586"/>
                <a:ext cx="4486564" cy="459357"/>
              </a:xfrm>
              <a:prstGeom prst="rect">
                <a:avLst/>
              </a:prstGeom>
              <a:noFill/>
            </p:spPr>
            <p:txBody>
              <a:bodyPr wrap="square" rtlCol="0" anchor="ctr">
                <a:spAutoFit/>
              </a:bodyPr>
              <a:lstStyle/>
              <a:p>
                <a:pPr marL="0" indent="0">
                  <a:lnSpc>
                    <a:spcPct val="150000"/>
                  </a:lnSpc>
                  <a:buFont typeface="Arial" panose="020B0604020202020204" pitchFamily="34" charset="0"/>
                  <a:buNone/>
                </a:pPr>
                <a:r>
                  <a:rPr lang="en-US" sz="1800" b="1" i="0">
                    <a:solidFill>
                      <a:schemeClr val="tx1"/>
                    </a:solidFill>
                    <a:latin typeface="Mercury Display Bold" pitchFamily="2" charset="0"/>
                  </a:rPr>
                  <a:t>Mercury Display: </a:t>
                </a:r>
                <a:r>
                  <a:rPr lang="en-US" sz="1400" b="0" i="0">
                    <a:solidFill>
                      <a:schemeClr val="tx1"/>
                    </a:solidFill>
                    <a:latin typeface="Graphik Regular" panose="020B0503030202060203" pitchFamily="34" charset="0"/>
                  </a:rPr>
                  <a:t>Headers only, min size 18pt</a:t>
                </a:r>
              </a:p>
            </p:txBody>
          </p:sp>
          <p:sp>
            <p:nvSpPr>
              <p:cNvPr id="57" name="TextBox 56">
                <a:extLst>
                  <a:ext uri="{FF2B5EF4-FFF2-40B4-BE49-F238E27FC236}">
                    <a16:creationId xmlns:a16="http://schemas.microsoft.com/office/drawing/2014/main" id="{22B43D2D-1266-BF4E-A302-C118C1A650E9}"/>
                  </a:ext>
                </a:extLst>
              </p:cNvPr>
              <p:cNvSpPr txBox="1"/>
              <p:nvPr userDrawn="1"/>
            </p:nvSpPr>
            <p:spPr>
              <a:xfrm>
                <a:off x="6288899" y="2101409"/>
                <a:ext cx="4291630" cy="370807"/>
              </a:xfrm>
              <a:prstGeom prst="rect">
                <a:avLst/>
              </a:prstGeom>
              <a:noFill/>
            </p:spPr>
            <p:txBody>
              <a:bodyPr wrap="square" rtlCol="0" anchor="ctr">
                <a:spAutoFit/>
              </a:bodyPr>
              <a:lstStyle/>
              <a:p>
                <a:pPr marL="0" indent="0">
                  <a:lnSpc>
                    <a:spcPct val="150000"/>
                  </a:lnSpc>
                  <a:buFont typeface="Arial" panose="020B0604020202020204" pitchFamily="34" charset="0"/>
                  <a:buNone/>
                </a:pPr>
                <a:r>
                  <a:rPr lang="en-US" sz="1400" b="0" i="0" err="1">
                    <a:solidFill>
                      <a:schemeClr val="tx1"/>
                    </a:solidFill>
                    <a:latin typeface="Graphik Medium" panose="020B0503030202060203" pitchFamily="34" charset="0"/>
                  </a:rPr>
                  <a:t>Graphik</a:t>
                </a:r>
                <a:r>
                  <a:rPr lang="en-US" sz="1400" b="0" i="0">
                    <a:solidFill>
                      <a:schemeClr val="tx1"/>
                    </a:solidFill>
                    <a:latin typeface="Graphik Medium" panose="020B0503030202060203" pitchFamily="34" charset="0"/>
                  </a:rPr>
                  <a:t>: </a:t>
                </a:r>
                <a:r>
                  <a:rPr lang="en-US" sz="1200" b="0" i="0">
                    <a:solidFill>
                      <a:schemeClr val="tx1"/>
                    </a:solidFill>
                    <a:latin typeface="Graphik Regular" panose="020B0503030202060203" pitchFamily="34" charset="0"/>
                  </a:rPr>
                  <a:t>Body copy, min size 12pt </a:t>
                </a:r>
                <a:endParaRPr lang="en-US" sz="1400" b="0" i="0">
                  <a:solidFill>
                    <a:schemeClr val="tx1"/>
                  </a:solidFill>
                  <a:latin typeface="Graphik Regular" panose="020B0503030202060203" pitchFamily="34" charset="0"/>
                </a:endParaRPr>
              </a:p>
            </p:txBody>
          </p:sp>
        </p:grpSp>
      </p:grpSp>
      <p:sp>
        <p:nvSpPr>
          <p:cNvPr id="36" name="Bent-Up Arrow 35">
            <a:extLst>
              <a:ext uri="{FF2B5EF4-FFF2-40B4-BE49-F238E27FC236}">
                <a16:creationId xmlns:a16="http://schemas.microsoft.com/office/drawing/2014/main" id="{97FAF1D5-21E5-E64C-A6D0-881BBD69B4BE}"/>
              </a:ext>
            </a:extLst>
          </p:cNvPr>
          <p:cNvSpPr/>
          <p:nvPr userDrawn="1"/>
        </p:nvSpPr>
        <p:spPr>
          <a:xfrm rot="10800000" flipH="1">
            <a:off x="11210316" y="2007219"/>
            <a:ext cx="209934" cy="4042349"/>
          </a:xfrm>
          <a:prstGeom prst="bentUpArrow">
            <a:avLst>
              <a:gd name="adj1" fmla="val 21085"/>
              <a:gd name="adj2" fmla="val 30872"/>
              <a:gd name="adj3"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ent-Up Arrow 3">
            <a:extLst>
              <a:ext uri="{FF2B5EF4-FFF2-40B4-BE49-F238E27FC236}">
                <a16:creationId xmlns:a16="http://schemas.microsoft.com/office/drawing/2014/main" id="{737DE241-2F71-354E-A7E0-76A9026697B5}"/>
              </a:ext>
            </a:extLst>
          </p:cNvPr>
          <p:cNvSpPr/>
          <p:nvPr userDrawn="1"/>
        </p:nvSpPr>
        <p:spPr>
          <a:xfrm>
            <a:off x="11210316" y="1010698"/>
            <a:ext cx="209934" cy="1052601"/>
          </a:xfrm>
          <a:prstGeom prst="bentUpArrow">
            <a:avLst>
              <a:gd name="adj1" fmla="val 21085"/>
              <a:gd name="adj2" fmla="val 30872"/>
              <a:gd name="adj3"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505CB39-BBE9-0678-C9C3-628FB21DB9B3}"/>
              </a:ext>
            </a:extLst>
          </p:cNvPr>
          <p:cNvSpPr/>
          <p:nvPr userDrawn="1"/>
        </p:nvSpPr>
        <p:spPr>
          <a:xfrm>
            <a:off x="823162" y="3423640"/>
            <a:ext cx="5179389" cy="1531317"/>
          </a:xfrm>
          <a:prstGeom prst="rect">
            <a:avLst/>
          </a:prstGeom>
        </p:spPr>
        <p:txBody>
          <a:bodyPr wrap="square">
            <a:spAutoFit/>
          </a:bodyPr>
          <a:lstStyle/>
          <a:p>
            <a:pPr marL="0" indent="0">
              <a:lnSpc>
                <a:spcPct val="150000"/>
              </a:lnSpc>
              <a:buFont typeface="Arial" panose="020B0604020202020204" pitchFamily="34" charset="0"/>
              <a:buNone/>
              <a:tabLst/>
            </a:pPr>
            <a:r>
              <a:rPr lang="en-US" sz="1400" b="1" i="0">
                <a:solidFill>
                  <a:schemeClr val="accent1"/>
                </a:solidFill>
                <a:latin typeface="Graphik Regular" panose="020B0503030202060203" pitchFamily="34" charset="0"/>
              </a:rPr>
              <a:t>BULLETPOINTS: </a:t>
            </a:r>
            <a:r>
              <a:rPr lang="en-US" sz="1200" b="0" i="0">
                <a:solidFill>
                  <a:schemeClr val="tx1"/>
                </a:solidFill>
                <a:latin typeface="Graphik Regular" panose="020B0503030202060203" pitchFamily="34" charset="0"/>
              </a:rPr>
              <a:t>Use the preexisting text boxes when creating bullet points – they are formatted for 3 levels:</a:t>
            </a:r>
          </a:p>
          <a:p>
            <a:pPr marL="171450" lvl="2" indent="-171450">
              <a:lnSpc>
                <a:spcPct val="150000"/>
              </a:lnSpc>
              <a:buFont typeface="Arial" panose="020B0604020202020204" pitchFamily="34" charset="0"/>
              <a:buChar char="•"/>
              <a:tabLst/>
            </a:pPr>
            <a:r>
              <a:rPr lang="en-US" sz="1200" b="0" i="0">
                <a:solidFill>
                  <a:schemeClr val="tx1"/>
                </a:solidFill>
                <a:latin typeface="Graphik Regular" panose="020B0503030202060203" pitchFamily="34" charset="0"/>
              </a:rPr>
              <a:t>1</a:t>
            </a:r>
            <a:r>
              <a:rPr lang="en-US" sz="1200" b="0" i="0" baseline="30000">
                <a:solidFill>
                  <a:schemeClr val="tx1"/>
                </a:solidFill>
                <a:latin typeface="Graphik Regular" panose="020B0503030202060203" pitchFamily="34" charset="0"/>
              </a:rPr>
              <a:t>st</a:t>
            </a:r>
            <a:r>
              <a:rPr lang="en-US" sz="1200" b="0" i="0">
                <a:solidFill>
                  <a:schemeClr val="tx1"/>
                </a:solidFill>
                <a:latin typeface="Graphik Regular" panose="020B0503030202060203" pitchFamily="34" charset="0"/>
              </a:rPr>
              <a:t> Level</a:t>
            </a:r>
          </a:p>
          <a:p>
            <a:pPr marL="344488" lvl="5" indent="-190500">
              <a:lnSpc>
                <a:spcPct val="150000"/>
              </a:lnSpc>
              <a:buFont typeface="Courier New" panose="02070309020205020404" pitchFamily="49" charset="0"/>
              <a:buChar char="o"/>
              <a:tabLst/>
            </a:pPr>
            <a:r>
              <a:rPr lang="en-US" sz="1200" b="0" i="0">
                <a:solidFill>
                  <a:schemeClr val="tx1"/>
                </a:solidFill>
                <a:latin typeface="Graphik Regular" panose="020B0503030202060203" pitchFamily="34" charset="0"/>
              </a:rPr>
              <a:t>2</a:t>
            </a:r>
            <a:r>
              <a:rPr lang="en-US" sz="1200" b="0" i="0" baseline="30000">
                <a:solidFill>
                  <a:schemeClr val="tx1"/>
                </a:solidFill>
                <a:latin typeface="Graphik Regular" panose="020B0503030202060203" pitchFamily="34" charset="0"/>
              </a:rPr>
              <a:t>nd</a:t>
            </a:r>
            <a:r>
              <a:rPr lang="en-US" sz="1200" b="0" i="0">
                <a:solidFill>
                  <a:schemeClr val="tx1"/>
                </a:solidFill>
                <a:latin typeface="Graphik Regular" panose="020B0503030202060203" pitchFamily="34" charset="0"/>
              </a:rPr>
              <a:t> Level</a:t>
            </a:r>
          </a:p>
          <a:p>
            <a:pPr marL="515938" lvl="8" indent="-180975">
              <a:lnSpc>
                <a:spcPct val="150000"/>
              </a:lnSpc>
              <a:buFont typeface="Wingdings" pitchFamily="2" charset="2"/>
              <a:buChar char="§"/>
              <a:tabLst/>
            </a:pPr>
            <a:r>
              <a:rPr lang="en-US" sz="1200" b="0" i="0">
                <a:solidFill>
                  <a:schemeClr val="tx1"/>
                </a:solidFill>
                <a:latin typeface="Graphik Regular" panose="020B0503030202060203" pitchFamily="34" charset="0"/>
              </a:rPr>
              <a:t>3</a:t>
            </a:r>
            <a:r>
              <a:rPr lang="en-US" sz="1200" b="0" i="0" baseline="30000">
                <a:solidFill>
                  <a:schemeClr val="tx1"/>
                </a:solidFill>
                <a:latin typeface="Graphik Regular" panose="020B0503030202060203" pitchFamily="34" charset="0"/>
              </a:rPr>
              <a:t>rd</a:t>
            </a:r>
            <a:r>
              <a:rPr lang="en-US" sz="1200" b="0" i="0">
                <a:solidFill>
                  <a:schemeClr val="tx1"/>
                </a:solidFill>
                <a:latin typeface="Graphik Regular" panose="020B0503030202060203" pitchFamily="34" charset="0"/>
              </a:rPr>
              <a:t> Level</a:t>
            </a:r>
          </a:p>
        </p:txBody>
      </p:sp>
      <p:sp>
        <p:nvSpPr>
          <p:cNvPr id="6" name="Right Arrow 5">
            <a:extLst>
              <a:ext uri="{FF2B5EF4-FFF2-40B4-BE49-F238E27FC236}">
                <a16:creationId xmlns:a16="http://schemas.microsoft.com/office/drawing/2014/main" id="{ADE050D7-B438-2183-0BDC-C39A19CF712B}"/>
              </a:ext>
            </a:extLst>
          </p:cNvPr>
          <p:cNvSpPr/>
          <p:nvPr userDrawn="1"/>
        </p:nvSpPr>
        <p:spPr>
          <a:xfrm>
            <a:off x="11194898" y="1930250"/>
            <a:ext cx="361410" cy="207592"/>
          </a:xfrm>
          <a:prstGeom prst="rightArrow">
            <a:avLst>
              <a:gd name="adj1" fmla="val 28426"/>
              <a:gd name="adj2" fmla="val 4653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Checkbox Checked with solid fill">
            <a:extLst>
              <a:ext uri="{FF2B5EF4-FFF2-40B4-BE49-F238E27FC236}">
                <a16:creationId xmlns:a16="http://schemas.microsoft.com/office/drawing/2014/main" id="{23A7EFBE-1275-C845-9692-8532943F797F}"/>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2733" y="1615137"/>
            <a:ext cx="315113" cy="315113"/>
          </a:xfrm>
          <a:prstGeom prst="rect">
            <a:avLst/>
          </a:prstGeom>
        </p:spPr>
      </p:pic>
      <p:sp>
        <p:nvSpPr>
          <p:cNvPr id="8" name="Rectangle 7">
            <a:extLst>
              <a:ext uri="{FF2B5EF4-FFF2-40B4-BE49-F238E27FC236}">
                <a16:creationId xmlns:a16="http://schemas.microsoft.com/office/drawing/2014/main" id="{1D613101-DDF0-D37D-C16A-898EFDEEF04E}"/>
              </a:ext>
            </a:extLst>
          </p:cNvPr>
          <p:cNvSpPr/>
          <p:nvPr userDrawn="1"/>
        </p:nvSpPr>
        <p:spPr>
          <a:xfrm>
            <a:off x="6094331" y="3416796"/>
            <a:ext cx="5115985" cy="2108398"/>
          </a:xfrm>
          <a:prstGeom prst="rect">
            <a:avLst/>
          </a:prstGeom>
        </p:spPr>
        <p:txBody>
          <a:bodyPr wrap="square">
            <a:spAutoFit/>
          </a:bodyPr>
          <a:lstStyle/>
          <a:p>
            <a:pPr marL="0" marR="0" lvl="1"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400" b="1" i="0">
                <a:solidFill>
                  <a:schemeClr val="accent1"/>
                </a:solidFill>
                <a:latin typeface="Graphik Regular" panose="020B0503030202060203" pitchFamily="34" charset="0"/>
              </a:rPr>
              <a:t>ALIGNMENT: </a:t>
            </a:r>
            <a:r>
              <a:rPr lang="en-US" sz="1200" b="0" i="0">
                <a:solidFill>
                  <a:schemeClr val="tx2"/>
                </a:solidFill>
                <a:latin typeface="Graphik Regular" panose="020B0503030202060203" pitchFamily="34" charset="0"/>
              </a:rPr>
              <a:t>Hold </a:t>
            </a:r>
            <a:r>
              <a:rPr lang="en-US" sz="1200" b="0" i="0">
                <a:solidFill>
                  <a:schemeClr val="accent1"/>
                </a:solidFill>
                <a:latin typeface="Graphik Regular" panose="020B0503030202060203" pitchFamily="34" charset="0"/>
              </a:rPr>
              <a:t>Shift</a:t>
            </a:r>
            <a:r>
              <a:rPr lang="en-US" sz="1200" b="0" i="0">
                <a:solidFill>
                  <a:schemeClr val="tx2"/>
                </a:solidFill>
                <a:latin typeface="Graphik Regular" panose="020B0503030202060203" pitchFamily="34" charset="0"/>
              </a:rPr>
              <a:t> to select multiple objects.</a:t>
            </a:r>
          </a:p>
          <a:p>
            <a:pPr marL="0" marR="0" lvl="1" indent="0" algn="l"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200" b="0" i="0">
                <a:solidFill>
                  <a:schemeClr val="tx2"/>
                </a:solidFill>
                <a:latin typeface="Graphik Regular" panose="020B0503030202060203" pitchFamily="34" charset="0"/>
              </a:rPr>
              <a:t>Click </a:t>
            </a:r>
            <a:r>
              <a:rPr lang="en-US" sz="1200" b="0" i="0">
                <a:solidFill>
                  <a:schemeClr val="accent1"/>
                </a:solidFill>
                <a:latin typeface="Graphik Regular" panose="020B0503030202060203" pitchFamily="34" charset="0"/>
              </a:rPr>
              <a:t>Picture/Shape Format </a:t>
            </a:r>
            <a:r>
              <a:rPr lang="en-US" sz="1200" b="0" i="0">
                <a:solidFill>
                  <a:schemeClr val="tx2"/>
                </a:solidFill>
                <a:latin typeface="Graphik Regular" panose="020B0503030202060203" pitchFamily="34" charset="0"/>
              </a:rPr>
              <a:t>tab</a:t>
            </a:r>
            <a:r>
              <a:rPr lang="en-US" sz="1200" b="0" i="0">
                <a:solidFill>
                  <a:schemeClr val="accent1"/>
                </a:solidFill>
                <a:latin typeface="Graphik Regular" panose="020B0503030202060203" pitchFamily="34" charset="0"/>
              </a:rPr>
              <a:t> </a:t>
            </a:r>
            <a:r>
              <a:rPr lang="en-US" sz="1200" b="0" i="0">
                <a:solidFill>
                  <a:schemeClr val="tx2"/>
                </a:solidFill>
                <a:latin typeface="Graphik Regular" panose="020B0503030202060203" pitchFamily="34" charset="0"/>
              </a:rPr>
              <a:t>&gt; </a:t>
            </a:r>
            <a:r>
              <a:rPr lang="en-US" sz="1200" b="0" i="0">
                <a:solidFill>
                  <a:schemeClr val="accent1"/>
                </a:solidFill>
                <a:latin typeface="Graphik Regular" panose="020B0503030202060203" pitchFamily="34" charset="0"/>
              </a:rPr>
              <a:t>Align</a:t>
            </a:r>
            <a:r>
              <a:rPr lang="en-US" sz="1200" b="0" i="0">
                <a:solidFill>
                  <a:schemeClr val="tx2"/>
                </a:solidFill>
                <a:latin typeface="Graphik Regular" panose="020B0503030202060203" pitchFamily="34" charset="0"/>
              </a:rPr>
              <a:t>, select alignment:</a:t>
            </a:r>
          </a:p>
          <a:p>
            <a:pPr marL="171450" marR="0" lvl="1" indent="-171450"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1" i="0">
                <a:solidFill>
                  <a:schemeClr val="tx2"/>
                </a:solidFill>
                <a:latin typeface="Graphik Regular" panose="020B0503030202060203" pitchFamily="34" charset="0"/>
              </a:rPr>
              <a:t>HORIZONTAL: </a:t>
            </a:r>
            <a:r>
              <a:rPr lang="en-US" sz="1200" b="0" i="0">
                <a:solidFill>
                  <a:schemeClr val="tx2"/>
                </a:solidFill>
                <a:latin typeface="Graphik Regular" panose="020B0503030202060203" pitchFamily="34" charset="0"/>
              </a:rPr>
              <a:t>Align Left, Align Center, or Align Right</a:t>
            </a:r>
          </a:p>
          <a:p>
            <a:pPr marL="171450" marR="0" lvl="1" indent="-171450"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1" i="0">
                <a:solidFill>
                  <a:schemeClr val="tx2"/>
                </a:solidFill>
                <a:latin typeface="Graphik Regular" panose="020B0503030202060203" pitchFamily="34" charset="0"/>
              </a:rPr>
              <a:t>VERTICAL: </a:t>
            </a:r>
            <a:r>
              <a:rPr lang="en-US" sz="1200" b="0" i="0">
                <a:solidFill>
                  <a:schemeClr val="tx2"/>
                </a:solidFill>
                <a:latin typeface="Graphik Regular" panose="020B0503030202060203" pitchFamily="34" charset="0"/>
              </a:rPr>
              <a:t>Align Top, Align Middle, or Align Bottom</a:t>
            </a:r>
          </a:p>
          <a:p>
            <a:pPr marL="171450" marR="0" lvl="1" indent="-171450"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1" i="0">
                <a:solidFill>
                  <a:schemeClr val="tx2"/>
                </a:solidFill>
                <a:latin typeface="Graphik Regular" panose="020B0503030202060203" pitchFamily="34" charset="0"/>
              </a:rPr>
              <a:t>Distribute Horizontally or Distribute Vertically: </a:t>
            </a:r>
            <a:br>
              <a:rPr lang="en-US" sz="1200" b="1" i="0">
                <a:solidFill>
                  <a:schemeClr val="tx2"/>
                </a:solidFill>
                <a:latin typeface="Graphik Regular" panose="020B0503030202060203" pitchFamily="34" charset="0"/>
              </a:rPr>
            </a:br>
            <a:r>
              <a:rPr lang="en-US" sz="1200" b="0" i="0">
                <a:solidFill>
                  <a:schemeClr val="tx2"/>
                </a:solidFill>
                <a:latin typeface="Graphik Regular" panose="020B0503030202060203" pitchFamily="34" charset="0"/>
              </a:rPr>
              <a:t>2+ objects selected, spaces evening between first &amp; last object</a:t>
            </a:r>
          </a:p>
        </p:txBody>
      </p:sp>
      <p:sp>
        <p:nvSpPr>
          <p:cNvPr id="9" name="Slide Number Placeholder 5">
            <a:extLst>
              <a:ext uri="{FF2B5EF4-FFF2-40B4-BE49-F238E27FC236}">
                <a16:creationId xmlns:a16="http://schemas.microsoft.com/office/drawing/2014/main" id="{F4FAB23E-A611-2396-3F63-A50F1F759EF9}"/>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15" name="Group 14">
            <a:extLst>
              <a:ext uri="{FF2B5EF4-FFF2-40B4-BE49-F238E27FC236}">
                <a16:creationId xmlns:a16="http://schemas.microsoft.com/office/drawing/2014/main" id="{DDC856E8-FDA6-0877-4E42-CD2DEFDFC6B5}"/>
              </a:ext>
            </a:extLst>
          </p:cNvPr>
          <p:cNvGrpSpPr/>
          <p:nvPr userDrawn="1"/>
        </p:nvGrpSpPr>
        <p:grpSpPr>
          <a:xfrm>
            <a:off x="8181026" y="6375415"/>
            <a:ext cx="3531858" cy="304801"/>
            <a:chOff x="8181026" y="6375415"/>
            <a:chExt cx="3531858" cy="304801"/>
          </a:xfrm>
        </p:grpSpPr>
        <p:grpSp>
          <p:nvGrpSpPr>
            <p:cNvPr id="16" name="Group 15">
              <a:extLst>
                <a:ext uri="{FF2B5EF4-FFF2-40B4-BE49-F238E27FC236}">
                  <a16:creationId xmlns:a16="http://schemas.microsoft.com/office/drawing/2014/main" id="{E38779B0-2BA0-05F9-F485-29F6BA94089B}"/>
                </a:ext>
              </a:extLst>
            </p:cNvPr>
            <p:cNvGrpSpPr/>
            <p:nvPr userDrawn="1"/>
          </p:nvGrpSpPr>
          <p:grpSpPr>
            <a:xfrm>
              <a:off x="8181026" y="6420103"/>
              <a:ext cx="3531858" cy="215444"/>
              <a:chOff x="8181025" y="6420079"/>
              <a:chExt cx="3531857" cy="215443"/>
            </a:xfrm>
          </p:grpSpPr>
          <p:sp>
            <p:nvSpPr>
              <p:cNvPr id="18" name="Rectangle 17">
                <a:extLst>
                  <a:ext uri="{FF2B5EF4-FFF2-40B4-BE49-F238E27FC236}">
                    <a16:creationId xmlns:a16="http://schemas.microsoft.com/office/drawing/2014/main" id="{54D08AC2-379C-850E-27CB-5B23975587D6}"/>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9" name="Rectangle 18">
                <a:extLst>
                  <a:ext uri="{FF2B5EF4-FFF2-40B4-BE49-F238E27FC236}">
                    <a16:creationId xmlns:a16="http://schemas.microsoft.com/office/drawing/2014/main" id="{57C3D71F-4767-B2C2-5D90-B4DBA0AFE150}"/>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7" name="Straight Connector 16">
              <a:extLst>
                <a:ext uri="{FF2B5EF4-FFF2-40B4-BE49-F238E27FC236}">
                  <a16:creationId xmlns:a16="http://schemas.microsoft.com/office/drawing/2014/main" id="{A8924AB3-83BE-8188-F3C5-A0F8C41D3F80}"/>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7239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F2280E89-F5BE-DB4A-8CF1-F0597D1408DE}"/>
              </a:ext>
            </a:extLst>
          </p:cNvPr>
          <p:cNvSpPr/>
          <p:nvPr userDrawn="1"/>
        </p:nvSpPr>
        <p:spPr>
          <a:xfrm>
            <a:off x="0" y="1141"/>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E1B27F1-DEFE-B74F-A0C1-9D3406B62542}"/>
              </a:ext>
            </a:extLst>
          </p:cNvPr>
          <p:cNvSpPr txBox="1"/>
          <p:nvPr userDrawn="1"/>
        </p:nvSpPr>
        <p:spPr>
          <a:xfrm>
            <a:off x="486155" y="229041"/>
            <a:ext cx="5609845" cy="461665"/>
          </a:xfrm>
          <a:prstGeom prst="rect">
            <a:avLst/>
          </a:prstGeom>
          <a:noFill/>
        </p:spPr>
        <p:txBody>
          <a:bodyPr wrap="square" rtlCol="0">
            <a:spAutoFit/>
          </a:bodyPr>
          <a:lstStyle/>
          <a:p>
            <a:r>
              <a:rPr lang="en-US" sz="2400" b="1" i="0">
                <a:latin typeface="Mercury Display Bold" pitchFamily="2" charset="0"/>
              </a:rPr>
              <a:t>Resources</a:t>
            </a:r>
          </a:p>
        </p:txBody>
      </p:sp>
      <p:grpSp>
        <p:nvGrpSpPr>
          <p:cNvPr id="83" name="Group 82">
            <a:extLst>
              <a:ext uri="{FF2B5EF4-FFF2-40B4-BE49-F238E27FC236}">
                <a16:creationId xmlns:a16="http://schemas.microsoft.com/office/drawing/2014/main" id="{011E2939-8A0A-294A-8275-D16737E15D1A}"/>
              </a:ext>
            </a:extLst>
          </p:cNvPr>
          <p:cNvGrpSpPr/>
          <p:nvPr userDrawn="1"/>
        </p:nvGrpSpPr>
        <p:grpSpPr>
          <a:xfrm>
            <a:off x="6116581" y="945737"/>
            <a:ext cx="5473217" cy="4548216"/>
            <a:chOff x="5868045" y="3062827"/>
            <a:chExt cx="5473217" cy="4548216"/>
          </a:xfrm>
        </p:grpSpPr>
        <p:sp>
          <p:nvSpPr>
            <p:cNvPr id="32" name="Text Placeholder 22">
              <a:extLst>
                <a:ext uri="{FF2B5EF4-FFF2-40B4-BE49-F238E27FC236}">
                  <a16:creationId xmlns:a16="http://schemas.microsoft.com/office/drawing/2014/main" id="{E576C9C3-2B33-8045-B4E6-A32C7A1198FC}"/>
                </a:ext>
              </a:extLst>
            </p:cNvPr>
            <p:cNvSpPr txBox="1">
              <a:spLocks/>
            </p:cNvSpPr>
            <p:nvPr userDrawn="1"/>
          </p:nvSpPr>
          <p:spPr>
            <a:xfrm>
              <a:off x="5868045" y="3062827"/>
              <a:ext cx="5473217" cy="396308"/>
            </a:xfrm>
            <a:prstGeom prst="rect">
              <a:avLst/>
            </a:prstGeom>
          </p:spPr>
          <p:txBody>
            <a:bodyPr anchor="ctr">
              <a:noAutofit/>
            </a:bodyPr>
            <a:lstStyle>
              <a:lvl1pPr marL="0" indent="0">
                <a:lnSpc>
                  <a:spcPct val="100000"/>
                </a:lnSpc>
                <a:buNone/>
                <a:defRPr sz="3000" b="0" i="0" baseline="0">
                  <a:solidFill>
                    <a:schemeClr val="tx2"/>
                  </a:solidFill>
                  <a:latin typeface="Mercury Display Bold" pitchFamily="50" charset="0"/>
                  <a:ea typeface="+mn-ea"/>
                  <a:cs typeface="+mn-cs"/>
                </a:defRPr>
              </a:lvl1pPr>
              <a:lvl2pPr marL="628650" indent="-171450">
                <a:lnSpc>
                  <a:spcPct val="150000"/>
                </a:lnSpc>
                <a:buFont typeface="Arial" panose="020B0604020202020204" pitchFamily="34" charset="0"/>
                <a:buChar char="•"/>
                <a:defRPr sz="3000" b="0" i="0" baseline="0">
                  <a:solidFill>
                    <a:schemeClr val="bg2"/>
                  </a:solidFill>
                  <a:latin typeface="Mercury Display Bold" pitchFamily="2" charset="0"/>
                  <a:ea typeface="+mn-ea"/>
                  <a:cs typeface="+mn-cs"/>
                </a:defRPr>
              </a:lvl2pPr>
              <a:lvl3pPr marL="1085850" indent="-171450">
                <a:lnSpc>
                  <a:spcPct val="150000"/>
                </a:lnSpc>
                <a:buFont typeface="STIXGeneral-Regular" pitchFamily="2" charset="2"/>
                <a:buChar char="⏤"/>
                <a:defRPr sz="3000" b="0" i="0" baseline="0">
                  <a:solidFill>
                    <a:schemeClr val="bg2"/>
                  </a:solidFill>
                  <a:latin typeface="Mercury Display Bold" pitchFamily="2" charset="0"/>
                  <a:ea typeface="+mn-ea"/>
                  <a:cs typeface="+mn-cs"/>
                </a:defRPr>
              </a:lvl3pPr>
              <a:lvl4pPr marL="1371600">
                <a:lnSpc>
                  <a:spcPct val="150000"/>
                </a:lnSpc>
                <a:defRPr sz="3000" b="0" i="0" baseline="0">
                  <a:solidFill>
                    <a:schemeClr val="bg2"/>
                  </a:solidFill>
                  <a:latin typeface="Mercury Display Bold" pitchFamily="2" charset="0"/>
                  <a:ea typeface="+mn-ea"/>
                  <a:cs typeface="+mn-cs"/>
                </a:defRPr>
              </a:lvl4pPr>
              <a:lvl5pPr marL="1828800">
                <a:lnSpc>
                  <a:spcPct val="150000"/>
                </a:lnSpc>
                <a:defRPr sz="3000" b="0" i="0" baseline="0">
                  <a:solidFill>
                    <a:schemeClr val="bg2"/>
                  </a:solidFill>
                  <a:latin typeface="Mercury Display Bold"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1600" b="0" i="0" kern="0">
                  <a:solidFill>
                    <a:schemeClr val="accent6"/>
                  </a:solidFill>
                  <a:latin typeface="Graphik Medium" panose="020B0503030202060203" pitchFamily="34" charset="0"/>
                </a:rPr>
                <a:t>AArete Headshots</a:t>
              </a:r>
            </a:p>
          </p:txBody>
        </p:sp>
        <p:pic>
          <p:nvPicPr>
            <p:cNvPr id="70" name="Picture 69">
              <a:extLst>
                <a:ext uri="{FF2B5EF4-FFF2-40B4-BE49-F238E27FC236}">
                  <a16:creationId xmlns:a16="http://schemas.microsoft.com/office/drawing/2014/main" id="{D31B6755-3BA5-EA48-B9EF-B11199B3345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840985" y="3648000"/>
              <a:ext cx="1527335" cy="1527335"/>
            </a:xfrm>
            <a:prstGeom prst="rect">
              <a:avLst/>
            </a:prstGeom>
          </p:spPr>
        </p:pic>
        <p:sp>
          <p:nvSpPr>
            <p:cNvPr id="71" name="TextBox 70">
              <a:extLst>
                <a:ext uri="{FF2B5EF4-FFF2-40B4-BE49-F238E27FC236}">
                  <a16:creationId xmlns:a16="http://schemas.microsoft.com/office/drawing/2014/main" id="{2A55A312-43B7-6047-97B7-C4867CB6A262}"/>
                </a:ext>
              </a:extLst>
            </p:cNvPr>
            <p:cNvSpPr txBox="1"/>
            <p:nvPr userDrawn="1"/>
          </p:nvSpPr>
          <p:spPr>
            <a:xfrm>
              <a:off x="6013500" y="5364081"/>
              <a:ext cx="5320364" cy="2246962"/>
            </a:xfrm>
            <a:prstGeom prst="rect">
              <a:avLst/>
            </a:prstGeom>
            <a:noFill/>
          </p:spPr>
          <p:txBody>
            <a:bodyPr wrap="square" rtlCol="0" anchor="ctr">
              <a:spAutoFit/>
            </a:bodyPr>
            <a:lstStyle/>
            <a:p>
              <a:pPr marL="171450" marR="0" lvl="0" indent="-171450"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Located on </a:t>
              </a:r>
              <a:r>
                <a:rPr lang="en-US" sz="1200" b="1" i="0">
                  <a:solidFill>
                    <a:schemeClr val="accent6"/>
                  </a:solidFill>
                  <a:latin typeface="Graphik Regular" panose="020B0503030202060203" pitchFamily="34" charset="0"/>
                </a:rPr>
                <a:t>M Files</a:t>
              </a:r>
              <a:r>
                <a:rPr lang="en-US" sz="1200" b="0" i="0">
                  <a:solidFill>
                    <a:schemeClr val="tx1"/>
                  </a:solidFill>
                  <a:latin typeface="Graphik Regular" panose="020B0503030202060203" pitchFamily="34" charset="0"/>
                </a:rPr>
                <a:t>: Search [individual’s name] and “headshot”</a:t>
              </a:r>
              <a:br>
                <a:rPr lang="en-US" sz="1200" b="0" i="0">
                  <a:solidFill>
                    <a:schemeClr val="tx1"/>
                  </a:solidFill>
                  <a:latin typeface="Graphik Regular" panose="020B0503030202060203" pitchFamily="34" charset="0"/>
                </a:rPr>
              </a:br>
              <a:endParaRPr lang="en-US" sz="1200" b="0" i="0">
                <a:solidFill>
                  <a:schemeClr val="tx1"/>
                </a:solidFill>
                <a:latin typeface="Graphik Regular" panose="020B0503030202060203" pitchFamily="34" charset="0"/>
              </a:endParaRPr>
            </a:p>
            <a:p>
              <a:pPr marL="171450" marR="0" lvl="0" indent="-171450"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If not available, request an AArete Headshot by submitting a </a:t>
              </a:r>
              <a:r>
                <a:rPr lang="en-US" sz="1200" b="0" i="0">
                  <a:solidFill>
                    <a:schemeClr val="accent6"/>
                  </a:solidFill>
                  <a:latin typeface="Graphik Regular" panose="020B0503030202060203" pitchFamily="34" charset="0"/>
                  <a:hlinkClick r:id="rId3">
                    <a:extLst>
                      <a:ext uri="{A12FA001-AC4F-418D-AE19-62706E023703}">
                        <ahyp:hlinkClr xmlns:ahyp="http://schemas.microsoft.com/office/drawing/2018/hyperlinkcolor" val="tx"/>
                      </a:ext>
                    </a:extLst>
                  </a:hlinkClick>
                </a:rPr>
                <a:t>Headshot Request Form</a:t>
              </a:r>
              <a:r>
                <a:rPr lang="en-US" sz="1200" b="0" i="0">
                  <a:solidFill>
                    <a:schemeClr val="accent6"/>
                  </a:solidFill>
                  <a:latin typeface="Graphik Regular" panose="020B0503030202060203" pitchFamily="34" charset="0"/>
                </a:rPr>
                <a:t> </a:t>
              </a:r>
              <a:r>
                <a:rPr lang="en-US" sz="1200" b="0" i="0">
                  <a:solidFill>
                    <a:schemeClr val="tx1"/>
                  </a:solidFill>
                  <a:latin typeface="Graphik Regular" panose="020B0503030202060203" pitchFamily="34" charset="0"/>
                </a:rPr>
                <a:t>with a high-resolution photo of the person</a:t>
              </a:r>
              <a:br>
                <a:rPr lang="en-US" sz="1200" b="0" i="0">
                  <a:solidFill>
                    <a:schemeClr val="tx1"/>
                  </a:solidFill>
                  <a:latin typeface="Graphik Regular" panose="020B0503030202060203" pitchFamily="34" charset="0"/>
                </a:rPr>
              </a:br>
              <a:endParaRPr lang="en-US" sz="1200" b="0" i="0">
                <a:solidFill>
                  <a:schemeClr val="tx1"/>
                </a:solidFill>
                <a:latin typeface="Graphik Regular" panose="020B0503030202060203" pitchFamily="34" charset="0"/>
              </a:endParaRPr>
            </a:p>
            <a:p>
              <a:pPr marL="0" marR="0" lvl="0" indent="-285739" algn="r" defTabSz="914377" rtl="0" eaLnBrk="1" fontAlgn="auto" latinLnBrk="0" hangingPunct="1">
                <a:lnSpc>
                  <a:spcPct val="200000"/>
                </a:lnSpc>
                <a:spcBef>
                  <a:spcPts val="0"/>
                </a:spcBef>
                <a:spcAft>
                  <a:spcPts val="0"/>
                </a:spcAft>
                <a:buClrTx/>
                <a:buSzTx/>
                <a:buFont typeface="Courier New" panose="02070309020205020404" pitchFamily="49" charset="0"/>
                <a:buNone/>
                <a:tabLst/>
                <a:defRPr/>
              </a:pPr>
              <a:r>
                <a:rPr lang="en-US" sz="1200" b="0" i="1">
                  <a:solidFill>
                    <a:schemeClr val="tx1">
                      <a:lumMod val="75000"/>
                      <a:lumOff val="25000"/>
                    </a:schemeClr>
                  </a:solidFill>
                  <a:latin typeface="Graphik Regular" panose="020B0503030202060203" pitchFamily="34" charset="0"/>
                </a:rPr>
                <a:t>	*Please allow 48 hours for your request to be fulfilled</a:t>
              </a:r>
            </a:p>
          </p:txBody>
        </p:sp>
      </p:grpSp>
      <p:sp>
        <p:nvSpPr>
          <p:cNvPr id="72" name="Text Placeholder 22">
            <a:extLst>
              <a:ext uri="{FF2B5EF4-FFF2-40B4-BE49-F238E27FC236}">
                <a16:creationId xmlns:a16="http://schemas.microsoft.com/office/drawing/2014/main" id="{6B0805C7-1204-934F-AE62-1CB5ECDE1D11}"/>
              </a:ext>
            </a:extLst>
          </p:cNvPr>
          <p:cNvSpPr txBox="1">
            <a:spLocks/>
          </p:cNvSpPr>
          <p:nvPr userDrawn="1"/>
        </p:nvSpPr>
        <p:spPr>
          <a:xfrm>
            <a:off x="1544917" y="937121"/>
            <a:ext cx="4551084" cy="396308"/>
          </a:xfrm>
          <a:prstGeom prst="rect">
            <a:avLst/>
          </a:prstGeom>
        </p:spPr>
        <p:txBody>
          <a:bodyPr anchor="ctr">
            <a:noAutofit/>
          </a:bodyPr>
          <a:lstStyle>
            <a:lvl1pPr marL="0" indent="0">
              <a:lnSpc>
                <a:spcPct val="100000"/>
              </a:lnSpc>
              <a:buNone/>
              <a:defRPr sz="3000" b="0" i="0" baseline="0">
                <a:solidFill>
                  <a:schemeClr val="tx2"/>
                </a:solidFill>
                <a:latin typeface="Mercury Display Bold" pitchFamily="50" charset="0"/>
                <a:ea typeface="+mn-ea"/>
                <a:cs typeface="+mn-cs"/>
              </a:defRPr>
            </a:lvl1pPr>
            <a:lvl2pPr marL="628650" indent="-171450">
              <a:lnSpc>
                <a:spcPct val="150000"/>
              </a:lnSpc>
              <a:buFont typeface="Arial" panose="020B0604020202020204" pitchFamily="34" charset="0"/>
              <a:buChar char="•"/>
              <a:defRPr sz="3000" b="0" i="0" baseline="0">
                <a:solidFill>
                  <a:schemeClr val="bg2"/>
                </a:solidFill>
                <a:latin typeface="Mercury Display Bold" pitchFamily="2" charset="0"/>
                <a:ea typeface="+mn-ea"/>
                <a:cs typeface="+mn-cs"/>
              </a:defRPr>
            </a:lvl2pPr>
            <a:lvl3pPr marL="1085850" indent="-171450">
              <a:lnSpc>
                <a:spcPct val="150000"/>
              </a:lnSpc>
              <a:buFont typeface="STIXGeneral-Regular" pitchFamily="2" charset="2"/>
              <a:buChar char="⏤"/>
              <a:defRPr sz="3000" b="0" i="0" baseline="0">
                <a:solidFill>
                  <a:schemeClr val="bg2"/>
                </a:solidFill>
                <a:latin typeface="Mercury Display Bold" pitchFamily="2" charset="0"/>
                <a:ea typeface="+mn-ea"/>
                <a:cs typeface="+mn-cs"/>
              </a:defRPr>
            </a:lvl3pPr>
            <a:lvl4pPr marL="1371600">
              <a:lnSpc>
                <a:spcPct val="150000"/>
              </a:lnSpc>
              <a:defRPr sz="3000" b="0" i="0" baseline="0">
                <a:solidFill>
                  <a:schemeClr val="bg2"/>
                </a:solidFill>
                <a:latin typeface="Mercury Display Bold" pitchFamily="2" charset="0"/>
                <a:ea typeface="+mn-ea"/>
                <a:cs typeface="+mn-cs"/>
              </a:defRPr>
            </a:lvl4pPr>
            <a:lvl5pPr marL="1828800">
              <a:lnSpc>
                <a:spcPct val="150000"/>
              </a:lnSpc>
              <a:defRPr sz="3000" b="0" i="0" baseline="0">
                <a:solidFill>
                  <a:schemeClr val="bg2"/>
                </a:solidFill>
                <a:latin typeface="Mercury Display Bold" pitchFamily="2" charset="0"/>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US" sz="1600" b="0" i="0" kern="0">
                <a:solidFill>
                  <a:schemeClr val="tx1">
                    <a:lumMod val="75000"/>
                    <a:lumOff val="25000"/>
                  </a:schemeClr>
                </a:solidFill>
                <a:latin typeface="Graphik Medium" panose="020B0503030202060203" pitchFamily="34" charset="0"/>
              </a:rPr>
              <a:t>PPT Conversion Support: </a:t>
            </a:r>
            <a:r>
              <a:rPr lang="en-US" sz="1600" b="0" i="0">
                <a:solidFill>
                  <a:schemeClr val="tx1"/>
                </a:solidFill>
                <a:latin typeface="Graphik Medium" panose="020B0503030202060203" pitchFamily="34" charset="0"/>
                <a:hlinkClick r:id="rId4"/>
              </a:rPr>
              <a:t>PPT@AArete.com</a:t>
            </a:r>
            <a:endParaRPr lang="en-US" sz="1600" b="0" i="0" kern="0">
              <a:solidFill>
                <a:schemeClr val="accent2"/>
              </a:solidFill>
              <a:latin typeface="Graphik Medium" panose="020B0503030202060203" pitchFamily="34" charset="0"/>
            </a:endParaRPr>
          </a:p>
        </p:txBody>
      </p:sp>
      <p:sp>
        <p:nvSpPr>
          <p:cNvPr id="74" name="TextBox 73">
            <a:extLst>
              <a:ext uri="{FF2B5EF4-FFF2-40B4-BE49-F238E27FC236}">
                <a16:creationId xmlns:a16="http://schemas.microsoft.com/office/drawing/2014/main" id="{6B02103F-A1DC-4141-BF51-4674AA2DC46A}"/>
              </a:ext>
            </a:extLst>
          </p:cNvPr>
          <p:cNvSpPr txBox="1"/>
          <p:nvPr userDrawn="1"/>
        </p:nvSpPr>
        <p:spPr>
          <a:xfrm>
            <a:off x="473576" y="1438705"/>
            <a:ext cx="5622423" cy="607987"/>
          </a:xfrm>
          <a:prstGeom prst="rect">
            <a:avLst/>
          </a:prstGeom>
          <a:noFill/>
        </p:spPr>
        <p:txBody>
          <a:bodyPr wrap="square" rtlCol="0" anchor="ctr">
            <a:spAutoFit/>
          </a:body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We’re offering a </a:t>
            </a:r>
            <a:r>
              <a:rPr lang="en-US" sz="1200" b="0" i="0">
                <a:solidFill>
                  <a:schemeClr val="accent1"/>
                </a:solidFill>
                <a:latin typeface="Graphik Regular" panose="020B0503030202060203" pitchFamily="34" charset="0"/>
              </a:rPr>
              <a:t>Pilot Support Initiative </a:t>
            </a:r>
            <a:r>
              <a:rPr lang="en-US" sz="1200" b="0" i="0">
                <a:solidFill>
                  <a:schemeClr val="tx1"/>
                </a:solidFill>
                <a:latin typeface="Graphik Regular" panose="020B0503030202060203" pitchFamily="34" charset="0"/>
              </a:rPr>
              <a:t>to assist you with migrating old deck content to this new template.</a:t>
            </a:r>
          </a:p>
        </p:txBody>
      </p:sp>
      <p:grpSp>
        <p:nvGrpSpPr>
          <p:cNvPr id="81" name="Group 80">
            <a:extLst>
              <a:ext uri="{FF2B5EF4-FFF2-40B4-BE49-F238E27FC236}">
                <a16:creationId xmlns:a16="http://schemas.microsoft.com/office/drawing/2014/main" id="{6354773F-B776-D844-9BC4-EA0D715549A8}"/>
              </a:ext>
            </a:extLst>
          </p:cNvPr>
          <p:cNvGrpSpPr/>
          <p:nvPr userDrawn="1"/>
        </p:nvGrpSpPr>
        <p:grpSpPr>
          <a:xfrm>
            <a:off x="602202" y="1004675"/>
            <a:ext cx="941900" cy="261199"/>
            <a:chOff x="7081444" y="523808"/>
            <a:chExt cx="1363579" cy="378135"/>
          </a:xfrm>
        </p:grpSpPr>
        <p:sp>
          <p:nvSpPr>
            <p:cNvPr id="77" name="Rectangle 76">
              <a:extLst>
                <a:ext uri="{FF2B5EF4-FFF2-40B4-BE49-F238E27FC236}">
                  <a16:creationId xmlns:a16="http://schemas.microsoft.com/office/drawing/2014/main" id="{B2A6703D-9319-3740-832F-9AB148EB4324}"/>
                </a:ext>
              </a:extLst>
            </p:cNvPr>
            <p:cNvSpPr/>
            <p:nvPr userDrawn="1"/>
          </p:nvSpPr>
          <p:spPr>
            <a:xfrm>
              <a:off x="7081444" y="523808"/>
              <a:ext cx="378135" cy="3781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0B7B1E2-1933-F946-BCC1-34325589BAE8}"/>
                </a:ext>
              </a:extLst>
            </p:cNvPr>
            <p:cNvSpPr/>
            <p:nvPr userDrawn="1"/>
          </p:nvSpPr>
          <p:spPr>
            <a:xfrm>
              <a:off x="7819382" y="523808"/>
              <a:ext cx="625641" cy="37813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descr="Chevron arrows with solid fill">
              <a:extLst>
                <a:ext uri="{FF2B5EF4-FFF2-40B4-BE49-F238E27FC236}">
                  <a16:creationId xmlns:a16="http://schemas.microsoft.com/office/drawing/2014/main" id="{D5D119C8-6565-7C4B-9E6F-EE73BFCA3BBD}"/>
                </a:ext>
              </a:extLst>
            </p:cNvPr>
            <p:cNvPicPr>
              <a:picLocks noChangeAspect="1"/>
            </p:cNvPicPr>
            <p:nvPr userDrawn="1"/>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9375" y="575244"/>
              <a:ext cx="300211" cy="300211"/>
            </a:xfrm>
            <a:prstGeom prst="rect">
              <a:avLst/>
            </a:prstGeom>
          </p:spPr>
        </p:pic>
      </p:grpSp>
      <p:sp>
        <p:nvSpPr>
          <p:cNvPr id="82" name="TextBox 81">
            <a:extLst>
              <a:ext uri="{FF2B5EF4-FFF2-40B4-BE49-F238E27FC236}">
                <a16:creationId xmlns:a16="http://schemas.microsoft.com/office/drawing/2014/main" id="{8AA13EAF-148F-DE4F-839A-CAD3F5CD9246}"/>
              </a:ext>
            </a:extLst>
          </p:cNvPr>
          <p:cNvSpPr txBox="1"/>
          <p:nvPr userDrawn="1"/>
        </p:nvSpPr>
        <p:spPr>
          <a:xfrm>
            <a:off x="489000" y="4254846"/>
            <a:ext cx="5590341" cy="1992981"/>
          </a:xfrm>
          <a:prstGeom prst="rect">
            <a:avLst/>
          </a:prstGeom>
          <a:noFill/>
        </p:spPr>
        <p:txBody>
          <a:bodyPr wrap="square" rtlCol="0" anchor="ctr">
            <a:spAutoFit/>
          </a:body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A </a:t>
            </a:r>
            <a:r>
              <a:rPr lang="en-US" sz="1200" b="1" i="0">
                <a:solidFill>
                  <a:schemeClr val="accent1"/>
                </a:solidFill>
                <a:latin typeface="Graphik Regular" panose="020B0503030202060203" pitchFamily="34" charset="0"/>
              </a:rPr>
              <a:t>minimum of 3-6 business day </a:t>
            </a:r>
            <a:r>
              <a:rPr lang="en-US" sz="1200" b="0" i="0">
                <a:solidFill>
                  <a:schemeClr val="tx1"/>
                </a:solidFill>
                <a:latin typeface="Graphik Regular" panose="020B0503030202060203" pitchFamily="34" charset="0"/>
              </a:rPr>
              <a:t>turnaround, </a:t>
            </a:r>
            <a:r>
              <a:rPr lang="en-US" sz="1200" b="1" i="0">
                <a:solidFill>
                  <a:schemeClr val="tx1"/>
                </a:solidFill>
                <a:latin typeface="Graphik Regular" panose="020B0503030202060203" pitchFamily="34" charset="0"/>
              </a:rPr>
              <a:t>please plan accordingly</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Projects are completed in the order they are received</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Additional time may be required </a:t>
            </a:r>
            <a:r>
              <a:rPr lang="en-US" sz="1200" b="0" i="0">
                <a:solidFill>
                  <a:schemeClr val="tx1"/>
                </a:solidFill>
                <a:latin typeface="Graphik Regular" panose="020B0503030202060203" pitchFamily="34" charset="0"/>
              </a:rPr>
              <a:t>based on project complexity, </a:t>
            </a:r>
            <a:br>
              <a:rPr lang="en-US" sz="1200" b="0" i="0">
                <a:solidFill>
                  <a:schemeClr val="tx1"/>
                </a:solidFill>
                <a:latin typeface="Graphik Regular" panose="020B0503030202060203" pitchFamily="34" charset="0"/>
              </a:rPr>
            </a:br>
            <a:r>
              <a:rPr lang="en-US" sz="1200" b="0" i="0">
                <a:solidFill>
                  <a:schemeClr val="tx1"/>
                </a:solidFill>
                <a:latin typeface="Graphik Regular" panose="020B0503030202060203" pitchFamily="34" charset="0"/>
              </a:rPr>
              <a:t>number of slides, and current volume of requests</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You will be notified if a project cannot be completed in 3-6 business days</a:t>
            </a:r>
          </a:p>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Teams are responsible for building in time to review and make any needed final adjustments before a client meeting</a:t>
            </a:r>
          </a:p>
        </p:txBody>
      </p:sp>
      <p:sp>
        <p:nvSpPr>
          <p:cNvPr id="86" name="TextBox 85">
            <a:extLst>
              <a:ext uri="{FF2B5EF4-FFF2-40B4-BE49-F238E27FC236}">
                <a16:creationId xmlns:a16="http://schemas.microsoft.com/office/drawing/2014/main" id="{DEC8B05A-E971-F94B-B441-77A0ABB8F733}"/>
              </a:ext>
            </a:extLst>
          </p:cNvPr>
          <p:cNvSpPr txBox="1"/>
          <p:nvPr userDrawn="1"/>
        </p:nvSpPr>
        <p:spPr>
          <a:xfrm>
            <a:off x="473576" y="2202933"/>
            <a:ext cx="5622423" cy="1993046"/>
          </a:xfrm>
          <a:prstGeom prst="rect">
            <a:avLst/>
          </a:prstGeom>
          <a:noFill/>
        </p:spPr>
        <p:txBody>
          <a:bodyPr wrap="square" rtlCol="0" anchor="ctr">
            <a:spAutoFit/>
          </a:body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solidFill>
                <a:latin typeface="Graphik Regular" panose="020B0503030202060203" pitchFamily="34" charset="0"/>
              </a:rPr>
              <a:t>To submit a request, email </a:t>
            </a:r>
            <a:r>
              <a:rPr lang="en-US" sz="1200" b="0" i="0">
                <a:solidFill>
                  <a:schemeClr val="tx1"/>
                </a:solidFill>
                <a:latin typeface="Graphik Regular" panose="020B0503030202060203" pitchFamily="34" charset="0"/>
                <a:hlinkClick r:id="rId7"/>
              </a:rPr>
              <a:t>PPT@AArete.com</a:t>
            </a:r>
            <a:r>
              <a:rPr lang="en-US" sz="1200" b="0" i="0">
                <a:solidFill>
                  <a:schemeClr val="tx1"/>
                </a:solidFill>
                <a:latin typeface="Graphik Regular" panose="020B0503030202060203" pitchFamily="34" charset="0"/>
              </a:rPr>
              <a:t> with:</a:t>
            </a:r>
          </a:p>
          <a:p>
            <a:pPr marL="628639" marR="0" lvl="1"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The Deck You Need Assistance Converting as an Attachment</a:t>
            </a:r>
          </a:p>
          <a:p>
            <a:pPr marL="628639" marR="0" lvl="1"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Your Name (Requestor) &amp; MD Name</a:t>
            </a:r>
          </a:p>
          <a:p>
            <a:pPr marL="628639" marR="0" lvl="1"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Project Name, Industry, Solution, &amp; Team</a:t>
            </a:r>
          </a:p>
          <a:p>
            <a:pPr marL="628639" marR="0" lvl="1"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Requested Completion Date </a:t>
            </a:r>
            <a:r>
              <a:rPr lang="en-US" sz="1200" b="1" i="1">
                <a:solidFill>
                  <a:schemeClr val="tx1"/>
                </a:solidFill>
                <a:latin typeface="Graphik Regular" panose="020B0503030202060203" pitchFamily="34" charset="0"/>
              </a:rPr>
              <a:t>(Minimum Of 3 Days)</a:t>
            </a:r>
          </a:p>
          <a:p>
            <a:pPr marL="628639" marR="0" lvl="1"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solidFill>
                <a:latin typeface="Graphik Regular" panose="020B0503030202060203" pitchFamily="34" charset="0"/>
              </a:rPr>
              <a:t>Any Direction And Notes </a:t>
            </a:r>
          </a:p>
          <a:p>
            <a:pPr marL="0" marR="0" lvl="0" indent="0" algn="ctr" defTabSz="914377"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000" b="1" i="1">
                <a:solidFill>
                  <a:schemeClr val="accent1">
                    <a:lumMod val="75000"/>
                  </a:schemeClr>
                </a:solidFill>
                <a:latin typeface="Graphik Regular" panose="020B0503030202060203" pitchFamily="34" charset="0"/>
              </a:rPr>
              <a:t>*Failure to include all requested information may result in delays</a:t>
            </a:r>
          </a:p>
        </p:txBody>
      </p:sp>
      <p:sp>
        <p:nvSpPr>
          <p:cNvPr id="2" name="Slide Number Placeholder 5">
            <a:extLst>
              <a:ext uri="{FF2B5EF4-FFF2-40B4-BE49-F238E27FC236}">
                <a16:creationId xmlns:a16="http://schemas.microsoft.com/office/drawing/2014/main" id="{32EF201E-2798-3614-22A5-3DE3FDC21AD2}"/>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cxnSp>
        <p:nvCxnSpPr>
          <p:cNvPr id="4" name="Straight Connector 3">
            <a:extLst>
              <a:ext uri="{FF2B5EF4-FFF2-40B4-BE49-F238E27FC236}">
                <a16:creationId xmlns:a16="http://schemas.microsoft.com/office/drawing/2014/main" id="{CB5DE41E-37E4-C24E-66C0-E68548023452}"/>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3994045-23EF-E4D9-B115-2FFE837F9140}"/>
              </a:ext>
            </a:extLst>
          </p:cNvPr>
          <p:cNvGrpSpPr/>
          <p:nvPr userDrawn="1"/>
        </p:nvGrpSpPr>
        <p:grpSpPr>
          <a:xfrm>
            <a:off x="8181026" y="6375415"/>
            <a:ext cx="3531858" cy="304801"/>
            <a:chOff x="8181026" y="6375415"/>
            <a:chExt cx="3531858" cy="304801"/>
          </a:xfrm>
        </p:grpSpPr>
        <p:grpSp>
          <p:nvGrpSpPr>
            <p:cNvPr id="10" name="Group 9">
              <a:extLst>
                <a:ext uri="{FF2B5EF4-FFF2-40B4-BE49-F238E27FC236}">
                  <a16:creationId xmlns:a16="http://schemas.microsoft.com/office/drawing/2014/main" id="{72285DEE-2195-1EA9-26F5-925A6C0D587B}"/>
                </a:ext>
              </a:extLst>
            </p:cNvPr>
            <p:cNvGrpSpPr/>
            <p:nvPr userDrawn="1"/>
          </p:nvGrpSpPr>
          <p:grpSpPr>
            <a:xfrm>
              <a:off x="8181026" y="6420103"/>
              <a:ext cx="3531858" cy="215444"/>
              <a:chOff x="8181025" y="6420079"/>
              <a:chExt cx="3531857" cy="215443"/>
            </a:xfrm>
          </p:grpSpPr>
          <p:sp>
            <p:nvSpPr>
              <p:cNvPr id="12" name="Rectangle 11">
                <a:extLst>
                  <a:ext uri="{FF2B5EF4-FFF2-40B4-BE49-F238E27FC236}">
                    <a16:creationId xmlns:a16="http://schemas.microsoft.com/office/drawing/2014/main" id="{A92648C7-9257-C831-DD33-D683CC88C1B8}"/>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3" name="Rectangle 12">
                <a:extLst>
                  <a:ext uri="{FF2B5EF4-FFF2-40B4-BE49-F238E27FC236}">
                    <a16:creationId xmlns:a16="http://schemas.microsoft.com/office/drawing/2014/main" id="{B479B2D0-8E7C-8A96-4E50-9C9292208D07}"/>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1" name="Straight Connector 10">
              <a:extLst>
                <a:ext uri="{FF2B5EF4-FFF2-40B4-BE49-F238E27FC236}">
                  <a16:creationId xmlns:a16="http://schemas.microsoft.com/office/drawing/2014/main" id="{585A0217-1EB5-A117-75C0-A0D9A242B6E7}"/>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828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grating Content - Old to New">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A8914C-A305-B241-BFEA-B54070D5D3D5}"/>
              </a:ext>
            </a:extLst>
          </p:cNvPr>
          <p:cNvSpPr/>
          <p:nvPr userDrawn="1"/>
        </p:nvSpPr>
        <p:spPr>
          <a:xfrm>
            <a:off x="0" y="2787650"/>
            <a:ext cx="12192000" cy="407035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F54CF2-0955-0D4D-AFCA-56F5D587DF3E}"/>
              </a:ext>
            </a:extLst>
          </p:cNvPr>
          <p:cNvSpPr txBox="1"/>
          <p:nvPr userDrawn="1"/>
        </p:nvSpPr>
        <p:spPr>
          <a:xfrm>
            <a:off x="497611" y="229041"/>
            <a:ext cx="11332439" cy="461665"/>
          </a:xfrm>
          <a:prstGeom prst="rect">
            <a:avLst/>
          </a:prstGeom>
          <a:noFill/>
        </p:spPr>
        <p:txBody>
          <a:bodyPr wrap="square" rtlCol="0">
            <a:spAutoFit/>
          </a:bodyPr>
          <a:lstStyle/>
          <a:p>
            <a:pPr algn="l"/>
            <a:r>
              <a:rPr lang="en-US" sz="2400" b="0" i="0">
                <a:solidFill>
                  <a:schemeClr val="tx2"/>
                </a:solidFill>
                <a:effectLst/>
                <a:latin typeface="Mercury Display Bold" pitchFamily="2" charset="0"/>
              </a:rPr>
              <a:t>How to </a:t>
            </a:r>
            <a:r>
              <a:rPr lang="en-US" sz="2400" b="0" i="0">
                <a:solidFill>
                  <a:schemeClr val="accent1"/>
                </a:solidFill>
                <a:effectLst/>
                <a:latin typeface="Mercury Display Bold" pitchFamily="2" charset="0"/>
              </a:rPr>
              <a:t>Migrate</a:t>
            </a:r>
            <a:r>
              <a:rPr lang="en-US" sz="2400" b="0" i="0">
                <a:solidFill>
                  <a:srgbClr val="1E1E1E"/>
                </a:solidFill>
                <a:effectLst/>
                <a:latin typeface="Mercury Display Bold" pitchFamily="2" charset="0"/>
              </a:rPr>
              <a:t> </a:t>
            </a:r>
            <a:r>
              <a:rPr lang="en-US" sz="2400" b="0" i="0">
                <a:solidFill>
                  <a:schemeClr val="accent1"/>
                </a:solidFill>
                <a:effectLst/>
                <a:latin typeface="Mercury Display Bold" pitchFamily="2" charset="0"/>
              </a:rPr>
              <a:t>Content</a:t>
            </a:r>
            <a:r>
              <a:rPr lang="en-US" sz="2400" b="0" i="0">
                <a:solidFill>
                  <a:srgbClr val="1E1E1E"/>
                </a:solidFill>
                <a:effectLst/>
                <a:latin typeface="Mercury Display Bold" pitchFamily="2" charset="0"/>
              </a:rPr>
              <a:t> from the OLD Template to the NEW Template</a:t>
            </a:r>
          </a:p>
        </p:txBody>
      </p:sp>
      <p:sp>
        <p:nvSpPr>
          <p:cNvPr id="27" name="TextBox 26">
            <a:extLst>
              <a:ext uri="{FF2B5EF4-FFF2-40B4-BE49-F238E27FC236}">
                <a16:creationId xmlns:a16="http://schemas.microsoft.com/office/drawing/2014/main" id="{80772757-F3AD-4B47-9CF8-CC1F10E3AA6D}"/>
              </a:ext>
            </a:extLst>
          </p:cNvPr>
          <p:cNvSpPr txBox="1"/>
          <p:nvPr userDrawn="1"/>
        </p:nvSpPr>
        <p:spPr>
          <a:xfrm>
            <a:off x="497610" y="3308901"/>
            <a:ext cx="11084790" cy="738664"/>
          </a:xfrm>
          <a:prstGeom prst="rect">
            <a:avLst/>
          </a:prstGeom>
          <a:noFill/>
        </p:spPr>
        <p:txBody>
          <a:bodyPr wrap="square" rtlCol="0">
            <a:spAutoFit/>
          </a:bodyPr>
          <a:lstStyle/>
          <a:p>
            <a:pPr>
              <a:lnSpc>
                <a:spcPct val="100000"/>
              </a:lnSpc>
            </a:pPr>
            <a:r>
              <a:rPr lang="en-US" sz="1400" b="0" i="0" kern="1200">
                <a:solidFill>
                  <a:schemeClr val="tx1"/>
                </a:solidFill>
                <a:effectLst/>
                <a:latin typeface="Graphik Regular" panose="020B0503030202060203" pitchFamily="34" charset="0"/>
                <a:ea typeface="+mn-ea"/>
                <a:cs typeface="+mn-cs"/>
              </a:rPr>
              <a:t>When converting an existing 4:3 presentation (old template) into the 16:9 format (new “wide” template), you are not given any conversion options. Instead, PowerPoint simply does the conversion for you, which can create several problems. </a:t>
            </a:r>
            <a:br>
              <a:rPr lang="en-US" sz="1400" b="0" i="0" kern="1200">
                <a:solidFill>
                  <a:schemeClr val="tx1"/>
                </a:solidFill>
                <a:effectLst/>
                <a:latin typeface="Graphik Regular" panose="020B0503030202060203" pitchFamily="34" charset="0"/>
                <a:ea typeface="+mn-ea"/>
                <a:cs typeface="+mn-cs"/>
              </a:rPr>
            </a:br>
            <a:r>
              <a:rPr lang="en-US" sz="1400" b="0" i="0" kern="1200">
                <a:solidFill>
                  <a:schemeClr val="tx1"/>
                </a:solidFill>
                <a:effectLst/>
                <a:latin typeface="Graphik Regular" panose="020B0503030202060203" pitchFamily="34" charset="0"/>
                <a:ea typeface="+mn-ea"/>
                <a:cs typeface="+mn-cs"/>
              </a:rPr>
              <a:t>There are two issues you will face in the new 16:9 slide size:</a:t>
            </a:r>
          </a:p>
        </p:txBody>
      </p:sp>
      <p:sp>
        <p:nvSpPr>
          <p:cNvPr id="30" name="TextBox 29">
            <a:extLst>
              <a:ext uri="{FF2B5EF4-FFF2-40B4-BE49-F238E27FC236}">
                <a16:creationId xmlns:a16="http://schemas.microsoft.com/office/drawing/2014/main" id="{33986CDB-3123-8C40-9F85-8E35C0FEF5F1}"/>
              </a:ext>
            </a:extLst>
          </p:cNvPr>
          <p:cNvSpPr txBox="1"/>
          <p:nvPr userDrawn="1"/>
        </p:nvSpPr>
        <p:spPr>
          <a:xfrm>
            <a:off x="6055333" y="4046873"/>
            <a:ext cx="5527067" cy="2202078"/>
          </a:xfrm>
          <a:prstGeom prst="rect">
            <a:avLst/>
          </a:prstGeom>
          <a:noFill/>
        </p:spPr>
        <p:txBody>
          <a:bodyPr wrap="square" rtlCol="0">
            <a:spAutoFit/>
          </a:bodyPr>
          <a:lstStyle/>
          <a:p>
            <a:pPr marL="342900" indent="-342900" rtl="0">
              <a:lnSpc>
                <a:spcPct val="100000"/>
              </a:lnSpc>
              <a:buFont typeface="+mj-lt"/>
              <a:buAutoNum type="arabicPeriod" startAt="2"/>
            </a:pPr>
            <a:r>
              <a:rPr lang="en-US" sz="1400" b="0" i="0" kern="1200">
                <a:solidFill>
                  <a:schemeClr val="tx1"/>
                </a:solidFill>
                <a:effectLst/>
                <a:latin typeface="Graphik Regular" panose="020B0503030202060203" pitchFamily="34" charset="0"/>
                <a:ea typeface="+mn-ea"/>
                <a:cs typeface="+mn-cs"/>
              </a:rPr>
              <a:t>The second issue is that you will have a lot of extra white space on your slides. We recommend resizing your content to fill the white space </a:t>
            </a:r>
            <a:r>
              <a:rPr lang="en-US" sz="1400" b="0" i="0" u="sng" kern="1200">
                <a:solidFill>
                  <a:schemeClr val="tx1"/>
                </a:solidFill>
                <a:effectLst/>
                <a:latin typeface="Graphik Regular" panose="020B0503030202060203" pitchFamily="34" charset="0"/>
                <a:ea typeface="+mn-ea"/>
                <a:cs typeface="+mn-cs"/>
              </a:rPr>
              <a:t>without overcrowding the page</a:t>
            </a:r>
            <a:r>
              <a:rPr lang="en-US" sz="1400" b="0" i="0" kern="1200">
                <a:solidFill>
                  <a:schemeClr val="tx1"/>
                </a:solidFill>
                <a:effectLst/>
                <a:latin typeface="Graphik Regular" panose="020B0503030202060203" pitchFamily="34" charset="0"/>
                <a:ea typeface="+mn-ea"/>
                <a:cs typeface="+mn-cs"/>
              </a:rPr>
              <a:t>: </a:t>
            </a:r>
            <a:br>
              <a:rPr lang="en-US" sz="1400" b="0" i="0" kern="1200">
                <a:solidFill>
                  <a:schemeClr val="tx1"/>
                </a:solidFill>
                <a:effectLst/>
                <a:latin typeface="Graphik Regular" panose="020B0503030202060203" pitchFamily="34" charset="0"/>
                <a:ea typeface="+mn-ea"/>
                <a:cs typeface="+mn-cs"/>
              </a:rPr>
            </a:br>
            <a:endParaRPr lang="en-US" sz="1400" b="0" i="0" kern="1200">
              <a:solidFill>
                <a:schemeClr val="tx1"/>
              </a:solidFill>
              <a:effectLst/>
              <a:latin typeface="Graphik Regular" panose="020B0503030202060203" pitchFamily="34" charset="0"/>
              <a:ea typeface="+mn-ea"/>
              <a:cs typeface="+mn-cs"/>
            </a:endParaRPr>
          </a:p>
          <a:p>
            <a:pPr marL="800089" lvl="1" indent="-342900" rtl="0">
              <a:lnSpc>
                <a:spcPct val="150000"/>
              </a:lnSpc>
              <a:buFont typeface="Arial" panose="020B0604020202020204" pitchFamily="34" charset="0"/>
              <a:buChar char="•"/>
            </a:pPr>
            <a:r>
              <a:rPr lang="en-US" sz="1400" b="0" i="0" kern="1200">
                <a:solidFill>
                  <a:schemeClr val="tx1"/>
                </a:solidFill>
                <a:effectLst/>
                <a:latin typeface="Graphik Regular" panose="020B0503030202060203" pitchFamily="34" charset="0"/>
                <a:ea typeface="+mn-ea"/>
                <a:cs typeface="+mn-cs"/>
              </a:rPr>
              <a:t>Increase font sizes and/or adjust the layout</a:t>
            </a:r>
          </a:p>
          <a:p>
            <a:pPr marL="800089" lvl="1" indent="-342900" rtl="0">
              <a:lnSpc>
                <a:spcPct val="150000"/>
              </a:lnSpc>
              <a:buFont typeface="Arial" panose="020B0604020202020204" pitchFamily="34" charset="0"/>
              <a:buChar char="•"/>
            </a:pPr>
            <a:r>
              <a:rPr lang="en-US" sz="1400" b="0" i="0" kern="1200">
                <a:solidFill>
                  <a:schemeClr val="tx1"/>
                </a:solidFill>
                <a:effectLst/>
                <a:latin typeface="Graphik Regular" panose="020B0503030202060203" pitchFamily="34" charset="0"/>
                <a:ea typeface="+mn-ea"/>
                <a:cs typeface="+mn-cs"/>
              </a:rPr>
              <a:t>Add additional visuals that support your message</a:t>
            </a:r>
          </a:p>
          <a:p>
            <a:pPr marL="800089" lvl="1" indent="-342900" rtl="0">
              <a:lnSpc>
                <a:spcPct val="150000"/>
              </a:lnSpc>
              <a:buFont typeface="Arial" panose="020B0604020202020204" pitchFamily="34" charset="0"/>
              <a:buChar char="•"/>
            </a:pPr>
            <a:r>
              <a:rPr lang="en-US" sz="1400" b="0" i="0" kern="1200">
                <a:solidFill>
                  <a:schemeClr val="tx1"/>
                </a:solidFill>
                <a:effectLst/>
                <a:latin typeface="Graphik Regular" panose="020B0503030202060203" pitchFamily="34" charset="0"/>
                <a:ea typeface="+mn-ea"/>
                <a:cs typeface="+mn-cs"/>
              </a:rPr>
              <a:t>Use a slide with a background design element to visually balance the composition</a:t>
            </a:r>
          </a:p>
        </p:txBody>
      </p:sp>
      <p:sp>
        <p:nvSpPr>
          <p:cNvPr id="31" name="TextBox 30">
            <a:extLst>
              <a:ext uri="{FF2B5EF4-FFF2-40B4-BE49-F238E27FC236}">
                <a16:creationId xmlns:a16="http://schemas.microsoft.com/office/drawing/2014/main" id="{19018DF2-6E58-5A46-979F-F61187314E63}"/>
              </a:ext>
            </a:extLst>
          </p:cNvPr>
          <p:cNvSpPr txBox="1"/>
          <p:nvPr userDrawn="1"/>
        </p:nvSpPr>
        <p:spPr>
          <a:xfrm>
            <a:off x="0" y="939226"/>
            <a:ext cx="12192000" cy="693973"/>
          </a:xfrm>
          <a:prstGeom prst="rect">
            <a:avLst/>
          </a:prstGeom>
          <a:noFill/>
        </p:spPr>
        <p:txBody>
          <a:bodyPr wrap="square" rtlCol="0" anchor="ctr">
            <a:noAutofit/>
          </a:bodyPr>
          <a:lstStyle/>
          <a:p>
            <a:pPr marL="0" indent="0" algn="ctr">
              <a:lnSpc>
                <a:spcPct val="150000"/>
              </a:lnSpc>
              <a:buFont typeface="Arial" panose="020B0604020202020204" pitchFamily="34" charset="0"/>
              <a:buNone/>
            </a:pPr>
            <a:r>
              <a:rPr lang="en-US" sz="1400" b="1">
                <a:solidFill>
                  <a:schemeClr val="accent1"/>
                </a:solidFill>
                <a:latin typeface="Graphik Regular" panose="020B0503030202060203" pitchFamily="34" charset="0"/>
              </a:rPr>
              <a:t>KEEP OLD DECKS IN THE OLD FORMAT! </a:t>
            </a:r>
            <a:r>
              <a:rPr lang="en-US" sz="1400" b="1">
                <a:solidFill>
                  <a:schemeClr val="tx1">
                    <a:lumMod val="75000"/>
                    <a:lumOff val="25000"/>
                  </a:schemeClr>
                </a:solidFill>
                <a:latin typeface="Graphik Regular" panose="020B0503030202060203" pitchFamily="34" charset="0"/>
              </a:rPr>
              <a:t>No need to switch every deck to the new format</a:t>
            </a:r>
            <a:endParaRPr lang="en-US" sz="1400" b="0">
              <a:solidFill>
                <a:schemeClr val="tx1">
                  <a:lumMod val="75000"/>
                  <a:lumOff val="25000"/>
                </a:schemeClr>
              </a:solidFill>
              <a:latin typeface="Graphik Regular" panose="020B0503030202060203" pitchFamily="34" charset="0"/>
            </a:endParaRPr>
          </a:p>
          <a:p>
            <a:pPr marL="0" indent="0" algn="ctr">
              <a:lnSpc>
                <a:spcPct val="150000"/>
              </a:lnSpc>
              <a:buFont typeface="Arial" panose="020B0604020202020204" pitchFamily="34" charset="0"/>
              <a:buNone/>
            </a:pPr>
            <a:r>
              <a:rPr lang="en-US" sz="1400" b="1">
                <a:solidFill>
                  <a:schemeClr val="accent2"/>
                </a:solidFill>
                <a:latin typeface="Graphik Regular" panose="020B0503030202060203" pitchFamily="34" charset="0"/>
              </a:rPr>
              <a:t>USE THE NEW TEMPLATE WHEN CREATING NEW PRESENTATIONS </a:t>
            </a:r>
            <a:r>
              <a:rPr lang="en-US" sz="1400" b="1">
                <a:solidFill>
                  <a:schemeClr val="tx1">
                    <a:lumMod val="75000"/>
                    <a:lumOff val="25000"/>
                  </a:schemeClr>
                </a:solidFill>
                <a:latin typeface="Graphik Regular" panose="020B0503030202060203" pitchFamily="34" charset="0"/>
              </a:rPr>
              <a:t>going forward</a:t>
            </a:r>
          </a:p>
        </p:txBody>
      </p:sp>
      <p:sp>
        <p:nvSpPr>
          <p:cNvPr id="33" name="TextBox 32">
            <a:extLst>
              <a:ext uri="{FF2B5EF4-FFF2-40B4-BE49-F238E27FC236}">
                <a16:creationId xmlns:a16="http://schemas.microsoft.com/office/drawing/2014/main" id="{DBFF3E08-798E-434A-A974-406E33FE2574}"/>
              </a:ext>
            </a:extLst>
          </p:cNvPr>
          <p:cNvSpPr txBox="1"/>
          <p:nvPr userDrawn="1"/>
        </p:nvSpPr>
        <p:spPr>
          <a:xfrm>
            <a:off x="497610" y="2883269"/>
            <a:ext cx="11084789" cy="369332"/>
          </a:xfrm>
          <a:prstGeom prst="rect">
            <a:avLst/>
          </a:prstGeom>
          <a:noFill/>
        </p:spPr>
        <p:txBody>
          <a:bodyPr wrap="square" rtlCol="0">
            <a:spAutoFit/>
          </a:bodyPr>
          <a:lstStyle/>
          <a:p>
            <a:pPr algn="l"/>
            <a:r>
              <a:rPr lang="en-US" sz="1800" b="1" i="0">
                <a:solidFill>
                  <a:schemeClr val="tx1"/>
                </a:solidFill>
                <a:latin typeface="Mercury Display Bold" pitchFamily="2" charset="0"/>
              </a:rPr>
              <a:t>Additional Information &amp; Layout Tips</a:t>
            </a:r>
          </a:p>
        </p:txBody>
      </p:sp>
      <p:grpSp>
        <p:nvGrpSpPr>
          <p:cNvPr id="6" name="Group 5">
            <a:extLst>
              <a:ext uri="{FF2B5EF4-FFF2-40B4-BE49-F238E27FC236}">
                <a16:creationId xmlns:a16="http://schemas.microsoft.com/office/drawing/2014/main" id="{DBE32A96-EC75-EE46-B024-5219FB786ED7}"/>
              </a:ext>
            </a:extLst>
          </p:cNvPr>
          <p:cNvGrpSpPr/>
          <p:nvPr userDrawn="1"/>
        </p:nvGrpSpPr>
        <p:grpSpPr>
          <a:xfrm>
            <a:off x="571500" y="1801780"/>
            <a:ext cx="11010899" cy="830997"/>
            <a:chOff x="571500" y="1830544"/>
            <a:chExt cx="11010899" cy="830997"/>
          </a:xfrm>
        </p:grpSpPr>
        <p:cxnSp>
          <p:nvCxnSpPr>
            <p:cNvPr id="5" name="Straight Connector 4">
              <a:extLst>
                <a:ext uri="{FF2B5EF4-FFF2-40B4-BE49-F238E27FC236}">
                  <a16:creationId xmlns:a16="http://schemas.microsoft.com/office/drawing/2014/main" id="{35C9EDF6-8355-944E-95DC-4C379F8F32CD}"/>
                </a:ext>
              </a:extLst>
            </p:cNvPr>
            <p:cNvCxnSpPr>
              <a:cxnSpLocks/>
            </p:cNvCxnSpPr>
            <p:nvPr userDrawn="1"/>
          </p:nvCxnSpPr>
          <p:spPr>
            <a:xfrm flipH="1">
              <a:off x="571500" y="2246042"/>
              <a:ext cx="1101089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447DEB-6CEF-EC4D-A19B-5BA41B67BC4A}"/>
                </a:ext>
              </a:extLst>
            </p:cNvPr>
            <p:cNvSpPr txBox="1"/>
            <p:nvPr userDrawn="1"/>
          </p:nvSpPr>
          <p:spPr>
            <a:xfrm>
              <a:off x="2347301" y="1830544"/>
              <a:ext cx="7459295" cy="830997"/>
            </a:xfrm>
            <a:prstGeom prst="rect">
              <a:avLst/>
            </a:prstGeom>
            <a:solidFill>
              <a:schemeClr val="bg1"/>
            </a:solid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1" i="0">
                  <a:solidFill>
                    <a:schemeClr val="tx1">
                      <a:lumMod val="90000"/>
                      <a:lumOff val="10000"/>
                    </a:schemeClr>
                  </a:solidFill>
                  <a:latin typeface="Graphik Regular" panose="020B0503030202060203" pitchFamily="34" charset="0"/>
                </a:rPr>
                <a:t>When </a:t>
              </a:r>
              <a:r>
                <a:rPr lang="en-US" sz="2400" b="1" i="0" u="none">
                  <a:solidFill>
                    <a:schemeClr val="tx1">
                      <a:lumMod val="90000"/>
                      <a:lumOff val="10000"/>
                    </a:schemeClr>
                  </a:solidFill>
                  <a:latin typeface="Graphik Regular" panose="020B0503030202060203" pitchFamily="34" charset="0"/>
                </a:rPr>
                <a:t>migrating</a:t>
              </a:r>
              <a:r>
                <a:rPr lang="en-US" sz="2400" b="1" i="0">
                  <a:solidFill>
                    <a:schemeClr val="tx1">
                      <a:lumMod val="90000"/>
                      <a:lumOff val="10000"/>
                    </a:schemeClr>
                  </a:solidFill>
                  <a:latin typeface="Graphik Regular" panose="020B0503030202060203" pitchFamily="34" charset="0"/>
                </a:rPr>
                <a:t> content from the old template,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1" i="0">
                  <a:solidFill>
                    <a:schemeClr val="tx1">
                      <a:lumMod val="90000"/>
                      <a:lumOff val="10000"/>
                    </a:schemeClr>
                  </a:solidFill>
                  <a:latin typeface="Graphik Regular" panose="020B0503030202060203" pitchFamily="34" charset="0"/>
                </a:rPr>
                <a:t>please </a:t>
              </a:r>
              <a:r>
                <a:rPr lang="en-US" sz="2400" b="0" i="0">
                  <a:solidFill>
                    <a:schemeClr val="accent1"/>
                  </a:solidFill>
                  <a:latin typeface="Graphik Medium" panose="020B0503030202060203" pitchFamily="34" charset="0"/>
                </a:rPr>
                <a:t>COPY &amp; PASTE </a:t>
              </a:r>
              <a:r>
                <a:rPr lang="en-US" sz="2400" b="1" i="0">
                  <a:solidFill>
                    <a:schemeClr val="tx1">
                      <a:lumMod val="90000"/>
                      <a:lumOff val="10000"/>
                    </a:schemeClr>
                  </a:solidFill>
                  <a:latin typeface="Graphik Regular" panose="020B0503030202060203" pitchFamily="34" charset="0"/>
                </a:rPr>
                <a:t>into the new template!</a:t>
              </a:r>
              <a:endParaRPr lang="en-US" sz="2400" b="1" i="0" kern="1200">
                <a:solidFill>
                  <a:schemeClr val="tx1">
                    <a:lumMod val="90000"/>
                    <a:lumOff val="10000"/>
                  </a:schemeClr>
                </a:solidFill>
                <a:effectLst/>
                <a:latin typeface="Graphik Regular" panose="020B0503030202060203" pitchFamily="34" charset="0"/>
                <a:ea typeface="+mn-ea"/>
                <a:cs typeface="+mn-cs"/>
              </a:endParaRPr>
            </a:p>
          </p:txBody>
        </p:sp>
      </p:grpSp>
      <p:sp>
        <p:nvSpPr>
          <p:cNvPr id="37" name="TextBox 36">
            <a:extLst>
              <a:ext uri="{FF2B5EF4-FFF2-40B4-BE49-F238E27FC236}">
                <a16:creationId xmlns:a16="http://schemas.microsoft.com/office/drawing/2014/main" id="{3E82592D-8B38-C441-AD19-FCEEF7E885C6}"/>
              </a:ext>
            </a:extLst>
          </p:cNvPr>
          <p:cNvSpPr txBox="1"/>
          <p:nvPr userDrawn="1"/>
        </p:nvSpPr>
        <p:spPr>
          <a:xfrm>
            <a:off x="568934" y="4048109"/>
            <a:ext cx="5302477" cy="2031325"/>
          </a:xfrm>
          <a:prstGeom prst="rect">
            <a:avLst/>
          </a:prstGeom>
          <a:noFill/>
        </p:spPr>
        <p:txBody>
          <a:bodyPr wrap="square" rtlCol="0">
            <a:spAutoFit/>
          </a:bodyPr>
          <a:lstStyle/>
          <a:p>
            <a:pPr marL="342900" indent="-342900">
              <a:lnSpc>
                <a:spcPct val="100000"/>
              </a:lnSpc>
              <a:buFont typeface="+mj-lt"/>
              <a:buAutoNum type="arabicPeriod"/>
            </a:pPr>
            <a:r>
              <a:rPr lang="en-US" sz="1400" b="0" i="0" kern="1200">
                <a:solidFill>
                  <a:schemeClr val="tx1"/>
                </a:solidFill>
                <a:effectLst/>
                <a:latin typeface="Graphik Regular" panose="020B0503030202060203" pitchFamily="34" charset="0"/>
                <a:ea typeface="+mn-ea"/>
                <a:cs typeface="+mn-cs"/>
              </a:rPr>
              <a:t>The first issue is that all of the images on your slides (including company logos) will be stretched to fit the new, larger slide size. </a:t>
            </a:r>
            <a:br>
              <a:rPr lang="en-US" sz="1400" b="0" i="0" kern="1200">
                <a:solidFill>
                  <a:schemeClr val="tx1"/>
                </a:solidFill>
                <a:effectLst/>
                <a:latin typeface="Graphik Regular" panose="020B0503030202060203" pitchFamily="34" charset="0"/>
                <a:ea typeface="+mn-ea"/>
                <a:cs typeface="+mn-cs"/>
              </a:rPr>
            </a:br>
            <a:endParaRPr lang="en-US" sz="1400" b="0" i="0" kern="1200">
              <a:solidFill>
                <a:schemeClr val="tx1"/>
              </a:solidFill>
              <a:effectLst/>
              <a:latin typeface="Graphik Regular" panose="020B0503030202060203" pitchFamily="34" charset="0"/>
              <a:ea typeface="+mn-ea"/>
              <a:cs typeface="+mn-cs"/>
            </a:endParaRPr>
          </a:p>
          <a:p>
            <a:pPr marL="800089" lvl="1" indent="-342900">
              <a:lnSpc>
                <a:spcPct val="100000"/>
              </a:lnSpc>
              <a:buFont typeface="Arial" panose="020B0604020202020204" pitchFamily="34" charset="0"/>
              <a:buChar char="•"/>
            </a:pPr>
            <a:r>
              <a:rPr lang="en-US" sz="1400" b="0" i="0" kern="1200">
                <a:solidFill>
                  <a:schemeClr val="tx1"/>
                </a:solidFill>
                <a:effectLst/>
                <a:latin typeface="Graphik Regular" panose="020B0503030202060203" pitchFamily="34" charset="0"/>
                <a:ea typeface="+mn-ea"/>
                <a:cs typeface="+mn-cs"/>
              </a:rPr>
              <a:t>To fix a stretched image, you will need to manually adjust those images or reinsert them </a:t>
            </a:r>
          </a:p>
          <a:p>
            <a:pPr marL="800089" lvl="1" indent="-342900">
              <a:lnSpc>
                <a:spcPct val="100000"/>
              </a:lnSpc>
              <a:buFont typeface="Arial" panose="020B0604020202020204" pitchFamily="34" charset="0"/>
              <a:buChar char="•"/>
            </a:pPr>
            <a:endParaRPr lang="en-US" sz="1400" b="0" i="0" kern="1200">
              <a:solidFill>
                <a:schemeClr val="tx1"/>
              </a:solidFill>
              <a:effectLst/>
              <a:latin typeface="Graphik Regular" panose="020B0503030202060203" pitchFamily="34" charset="0"/>
              <a:ea typeface="+mn-ea"/>
              <a:cs typeface="+mn-cs"/>
            </a:endParaRPr>
          </a:p>
          <a:p>
            <a:pPr marL="800089" lvl="1" indent="-342900">
              <a:lnSpc>
                <a:spcPct val="100000"/>
              </a:lnSpc>
              <a:buFont typeface="Arial" panose="020B0604020202020204" pitchFamily="34" charset="0"/>
              <a:buChar char="•"/>
            </a:pPr>
            <a:r>
              <a:rPr lang="en-US" sz="1400" b="0" i="0" kern="1200">
                <a:solidFill>
                  <a:schemeClr val="tx1"/>
                </a:solidFill>
                <a:effectLst/>
                <a:latin typeface="Graphik Regular" panose="020B0503030202060203" pitchFamily="34" charset="0"/>
                <a:ea typeface="+mn-ea"/>
                <a:cs typeface="+mn-cs"/>
              </a:rPr>
              <a:t>Copy &amp; Paste the content from the old template to the new. </a:t>
            </a:r>
            <a:r>
              <a:rPr lang="en-US" sz="1400" b="1" i="0" kern="1200">
                <a:solidFill>
                  <a:schemeClr val="accent1"/>
                </a:solidFill>
                <a:effectLst/>
                <a:latin typeface="Graphik Regular" panose="020B0503030202060203" pitchFamily="34" charset="0"/>
                <a:ea typeface="+mn-ea"/>
                <a:cs typeface="+mn-cs"/>
              </a:rPr>
              <a:t>DO NOT USE THE REUSE SLIDE FEATURE!</a:t>
            </a:r>
          </a:p>
        </p:txBody>
      </p:sp>
      <p:sp>
        <p:nvSpPr>
          <p:cNvPr id="2" name="Slide Number Placeholder 5">
            <a:extLst>
              <a:ext uri="{FF2B5EF4-FFF2-40B4-BE49-F238E27FC236}">
                <a16:creationId xmlns:a16="http://schemas.microsoft.com/office/drawing/2014/main" id="{DA2C76AC-3FE9-660B-049A-4A9B7ECE0B9A}"/>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cxnSp>
        <p:nvCxnSpPr>
          <p:cNvPr id="8" name="Straight Connector 7">
            <a:extLst>
              <a:ext uri="{FF2B5EF4-FFF2-40B4-BE49-F238E27FC236}">
                <a16:creationId xmlns:a16="http://schemas.microsoft.com/office/drawing/2014/main" id="{D28AD09D-3335-8FCE-8504-EAB1DCD9D6A1}"/>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7690593-2B84-11D3-1567-F3AE07B2DF66}"/>
              </a:ext>
            </a:extLst>
          </p:cNvPr>
          <p:cNvGrpSpPr/>
          <p:nvPr userDrawn="1"/>
        </p:nvGrpSpPr>
        <p:grpSpPr>
          <a:xfrm>
            <a:off x="8181026" y="6375415"/>
            <a:ext cx="3531858" cy="304801"/>
            <a:chOff x="8181026" y="6375415"/>
            <a:chExt cx="3531858" cy="304801"/>
          </a:xfrm>
        </p:grpSpPr>
        <p:grpSp>
          <p:nvGrpSpPr>
            <p:cNvPr id="12" name="Group 11">
              <a:extLst>
                <a:ext uri="{FF2B5EF4-FFF2-40B4-BE49-F238E27FC236}">
                  <a16:creationId xmlns:a16="http://schemas.microsoft.com/office/drawing/2014/main" id="{FD08CB15-D100-D77A-3BD9-0FFD4C7DAA7E}"/>
                </a:ext>
              </a:extLst>
            </p:cNvPr>
            <p:cNvGrpSpPr/>
            <p:nvPr userDrawn="1"/>
          </p:nvGrpSpPr>
          <p:grpSpPr>
            <a:xfrm>
              <a:off x="8181026" y="6420103"/>
              <a:ext cx="3531858" cy="215444"/>
              <a:chOff x="8181025" y="6420079"/>
              <a:chExt cx="3531857" cy="215443"/>
            </a:xfrm>
          </p:grpSpPr>
          <p:sp>
            <p:nvSpPr>
              <p:cNvPr id="14" name="Rectangle 13">
                <a:extLst>
                  <a:ext uri="{FF2B5EF4-FFF2-40B4-BE49-F238E27FC236}">
                    <a16:creationId xmlns:a16="http://schemas.microsoft.com/office/drawing/2014/main" id="{73C11648-4BCC-3B8F-EEF5-96D7DCF63469}"/>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7" name="Rectangle 16">
                <a:extLst>
                  <a:ext uri="{FF2B5EF4-FFF2-40B4-BE49-F238E27FC236}">
                    <a16:creationId xmlns:a16="http://schemas.microsoft.com/office/drawing/2014/main" id="{32E8BD74-F350-9AF3-1C02-719D85F99DB4}"/>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3" name="Straight Connector 12">
              <a:extLst>
                <a:ext uri="{FF2B5EF4-FFF2-40B4-BE49-F238E27FC236}">
                  <a16:creationId xmlns:a16="http://schemas.microsoft.com/office/drawing/2014/main" id="{D2F98BFE-FC71-D8F7-FE25-C75395D0B339}"/>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48865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ow to Impor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4339D-ACD7-B848-B763-4F8754B66ACB}"/>
              </a:ext>
            </a:extLst>
          </p:cNvPr>
          <p:cNvSpPr/>
          <p:nvPr userDrawn="1"/>
        </p:nvSpPr>
        <p:spPr>
          <a:xfrm>
            <a:off x="5495549" y="914400"/>
            <a:ext cx="6696451" cy="525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F54CF2-0955-0D4D-AFCA-56F5D587DF3E}"/>
              </a:ext>
            </a:extLst>
          </p:cNvPr>
          <p:cNvSpPr txBox="1"/>
          <p:nvPr userDrawn="1"/>
        </p:nvSpPr>
        <p:spPr>
          <a:xfrm>
            <a:off x="535711" y="229041"/>
            <a:ext cx="11046689" cy="461665"/>
          </a:xfrm>
          <a:prstGeom prst="rect">
            <a:avLst/>
          </a:prstGeom>
          <a:noFill/>
        </p:spPr>
        <p:txBody>
          <a:bodyPr wrap="square" rtlCol="0">
            <a:spAutoFit/>
          </a:bodyPr>
          <a:lstStyle/>
          <a:p>
            <a:pPr algn="l"/>
            <a:r>
              <a:rPr lang="en-US" sz="2400" b="0" i="0">
                <a:solidFill>
                  <a:srgbClr val="1E1E1E"/>
                </a:solidFill>
                <a:effectLst/>
                <a:latin typeface="Mercury Display Bold" pitchFamily="2" charset="0"/>
              </a:rPr>
              <a:t>Import Slides from Another Presentation of the </a:t>
            </a:r>
            <a:r>
              <a:rPr lang="en-US" sz="2400" b="0" i="0">
                <a:solidFill>
                  <a:schemeClr val="accent1"/>
                </a:solidFill>
                <a:effectLst/>
                <a:latin typeface="Mercury Display Bold" pitchFamily="2" charset="0"/>
              </a:rPr>
              <a:t>SAME</a:t>
            </a:r>
            <a:r>
              <a:rPr lang="en-US" sz="2400" b="0" i="0">
                <a:solidFill>
                  <a:srgbClr val="1E1E1E"/>
                </a:solidFill>
                <a:effectLst/>
                <a:latin typeface="Mercury Display Bold" pitchFamily="2" charset="0"/>
              </a:rPr>
              <a:t> Template</a:t>
            </a:r>
          </a:p>
        </p:txBody>
      </p:sp>
      <p:pic>
        <p:nvPicPr>
          <p:cNvPr id="1026" name="Picture 2" descr="The Reuse Slides button">
            <a:extLst>
              <a:ext uri="{FF2B5EF4-FFF2-40B4-BE49-F238E27FC236}">
                <a16:creationId xmlns:a16="http://schemas.microsoft.com/office/drawing/2014/main" id="{FF106A30-5CBA-2641-A441-E104224984E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00" y="2540750"/>
            <a:ext cx="3632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A67282-D85D-EC4E-983B-5F3722096665}"/>
              </a:ext>
            </a:extLst>
          </p:cNvPr>
          <p:cNvSpPr/>
          <p:nvPr userDrawn="1"/>
        </p:nvSpPr>
        <p:spPr>
          <a:xfrm>
            <a:off x="535711" y="1332777"/>
            <a:ext cx="4731230" cy="830997"/>
          </a:xfrm>
          <a:prstGeom prst="rect">
            <a:avLst/>
          </a:prstGeom>
        </p:spPr>
        <p:txBody>
          <a:bodyPr wrap="square">
            <a:spAutoFit/>
          </a:bodyPr>
          <a:lstStyle/>
          <a:p>
            <a:pPr marL="342900" indent="-342900" algn="l">
              <a:buFont typeface="+mj-lt"/>
              <a:buAutoNum type="arabicPeriod"/>
            </a:pPr>
            <a:r>
              <a:rPr lang="en-US" sz="1200" b="0" i="0">
                <a:solidFill>
                  <a:srgbClr val="1E1E1E"/>
                </a:solidFill>
                <a:effectLst/>
                <a:latin typeface="Graphik Regular" panose="020B0503030202060203" pitchFamily="34" charset="0"/>
              </a:rPr>
              <a:t>In the thumbnail pane on the left, select the slide after which you want to insert the imported slides.</a:t>
            </a:r>
            <a:br>
              <a:rPr lang="en-US" sz="1200" b="0" i="0">
                <a:solidFill>
                  <a:srgbClr val="1E1E1E"/>
                </a:solidFill>
                <a:effectLst/>
                <a:latin typeface="Graphik Regular" panose="020B0503030202060203" pitchFamily="34" charset="0"/>
              </a:rPr>
            </a:br>
            <a:endParaRPr lang="en-US" sz="1200" b="0" i="0">
              <a:solidFill>
                <a:srgbClr val="1E1E1E"/>
              </a:solidFill>
              <a:effectLst/>
              <a:latin typeface="Graphik Regular" panose="020B0503030202060203" pitchFamily="34" charset="0"/>
            </a:endParaRPr>
          </a:p>
          <a:p>
            <a:pPr marL="342900" indent="-342900" algn="l">
              <a:buFont typeface="+mj-lt"/>
              <a:buAutoNum type="arabicPeriod"/>
            </a:pPr>
            <a:r>
              <a:rPr lang="en-US" sz="1200" b="0" i="0">
                <a:solidFill>
                  <a:srgbClr val="1E1E1E"/>
                </a:solidFill>
                <a:effectLst/>
                <a:latin typeface="Graphik Regular" panose="020B0503030202060203" pitchFamily="34" charset="0"/>
              </a:rPr>
              <a:t>On the </a:t>
            </a:r>
            <a:r>
              <a:rPr lang="en-US" sz="1200" b="1" i="0">
                <a:solidFill>
                  <a:schemeClr val="accent1"/>
                </a:solidFill>
                <a:effectLst/>
                <a:latin typeface="Graphik Regular" panose="020B0503030202060203" pitchFamily="34" charset="0"/>
              </a:rPr>
              <a:t>Home</a:t>
            </a:r>
            <a:r>
              <a:rPr lang="en-US" sz="1200" b="0" i="0">
                <a:solidFill>
                  <a:srgbClr val="1E1E1E"/>
                </a:solidFill>
                <a:effectLst/>
                <a:latin typeface="Graphik Regular" panose="020B0503030202060203" pitchFamily="34" charset="0"/>
              </a:rPr>
              <a:t> tab, select </a:t>
            </a:r>
            <a:r>
              <a:rPr lang="en-US" sz="1200" b="1" i="0">
                <a:solidFill>
                  <a:schemeClr val="accent1"/>
                </a:solidFill>
                <a:effectLst/>
                <a:latin typeface="Graphik Regular" panose="020B0503030202060203" pitchFamily="34" charset="0"/>
              </a:rPr>
              <a:t>Reuse Slides</a:t>
            </a:r>
            <a:r>
              <a:rPr lang="en-US" sz="1200" b="0" i="0">
                <a:solidFill>
                  <a:srgbClr val="1E1E1E"/>
                </a:solidFill>
                <a:effectLst/>
                <a:latin typeface="Graphik Regular" panose="020B0503030202060203" pitchFamily="34" charset="0"/>
              </a:rPr>
              <a:t>.</a:t>
            </a:r>
          </a:p>
        </p:txBody>
      </p:sp>
      <p:sp>
        <p:nvSpPr>
          <p:cNvPr id="6" name="Rectangle 5">
            <a:extLst>
              <a:ext uri="{FF2B5EF4-FFF2-40B4-BE49-F238E27FC236}">
                <a16:creationId xmlns:a16="http://schemas.microsoft.com/office/drawing/2014/main" id="{69C78169-3315-1443-9DE6-A5AA02A59DC7}"/>
              </a:ext>
            </a:extLst>
          </p:cNvPr>
          <p:cNvSpPr/>
          <p:nvPr userDrawn="1"/>
        </p:nvSpPr>
        <p:spPr>
          <a:xfrm>
            <a:off x="535711" y="4140950"/>
            <a:ext cx="3667989" cy="407804"/>
          </a:xfrm>
          <a:prstGeom prst="rect">
            <a:avLst/>
          </a:prstGeom>
        </p:spPr>
        <p:txBody>
          <a:bodyPr wrap="square">
            <a:spAutoFit/>
          </a:bodyPr>
          <a:lstStyle/>
          <a:p>
            <a:pPr algn="l">
              <a:buFont typeface="+mj-lt"/>
              <a:buNone/>
            </a:pPr>
            <a:r>
              <a:rPr lang="en-US" sz="1000" b="0" i="0">
                <a:solidFill>
                  <a:srgbClr val="1E1E1E"/>
                </a:solidFill>
                <a:effectLst/>
                <a:latin typeface="Graphik Regular" panose="020B0503030202060203" pitchFamily="34" charset="0"/>
              </a:rPr>
              <a:t>The </a:t>
            </a:r>
            <a:r>
              <a:rPr lang="en-US" sz="1000" b="1" i="0">
                <a:solidFill>
                  <a:srgbClr val="1E1E1E"/>
                </a:solidFill>
                <a:effectLst/>
                <a:latin typeface="Graphik Regular" panose="020B0503030202060203" pitchFamily="34" charset="0"/>
              </a:rPr>
              <a:t>Reuse Slides </a:t>
            </a:r>
            <a:r>
              <a:rPr lang="en-US" sz="1000" b="0" i="0">
                <a:solidFill>
                  <a:srgbClr val="1E1E1E"/>
                </a:solidFill>
                <a:effectLst/>
                <a:latin typeface="Graphik Regular" panose="020B0503030202060203" pitchFamily="34" charset="0"/>
              </a:rPr>
              <a:t>pane opens on the right. </a:t>
            </a:r>
            <a:br>
              <a:rPr lang="en-US" sz="1000" b="0" i="0">
                <a:solidFill>
                  <a:srgbClr val="1E1E1E"/>
                </a:solidFill>
                <a:effectLst/>
                <a:latin typeface="Graphik Regular" panose="020B0503030202060203" pitchFamily="34" charset="0"/>
              </a:rPr>
            </a:br>
            <a:r>
              <a:rPr lang="en-US" sz="1000" b="0" i="0">
                <a:solidFill>
                  <a:srgbClr val="1E1E1E"/>
                </a:solidFill>
                <a:effectLst/>
                <a:latin typeface="Graphik Regular" panose="020B0503030202060203" pitchFamily="34" charset="0"/>
              </a:rPr>
              <a:t>Your recent presentations are shown.</a:t>
            </a:r>
            <a:endParaRPr lang="en-US" sz="1000"/>
          </a:p>
        </p:txBody>
      </p:sp>
      <p:sp>
        <p:nvSpPr>
          <p:cNvPr id="8" name="Rectangle 7">
            <a:extLst>
              <a:ext uri="{FF2B5EF4-FFF2-40B4-BE49-F238E27FC236}">
                <a16:creationId xmlns:a16="http://schemas.microsoft.com/office/drawing/2014/main" id="{D28D6270-D0DE-054F-B1B9-BA146382C0E9}"/>
              </a:ext>
            </a:extLst>
          </p:cNvPr>
          <p:cNvSpPr/>
          <p:nvPr userDrawn="1"/>
        </p:nvSpPr>
        <p:spPr>
          <a:xfrm>
            <a:off x="535712" y="4677429"/>
            <a:ext cx="4292320" cy="1569660"/>
          </a:xfrm>
          <a:prstGeom prst="rect">
            <a:avLst/>
          </a:prstGeom>
        </p:spPr>
        <p:txBody>
          <a:bodyPr wrap="square">
            <a:spAutoFit/>
          </a:bodyPr>
          <a:lstStyle/>
          <a:p>
            <a:pPr marL="342900" indent="-342900">
              <a:buFont typeface="+mj-lt"/>
              <a:buAutoNum type="arabicPeriod" startAt="3"/>
            </a:pPr>
            <a:r>
              <a:rPr lang="en-US" sz="1200" b="0" i="0" kern="1200">
                <a:solidFill>
                  <a:schemeClr val="tx1"/>
                </a:solidFill>
                <a:effectLst/>
                <a:latin typeface="Graphik Regular" panose="020B0503030202060203" pitchFamily="34" charset="0"/>
                <a:ea typeface="+mn-ea"/>
                <a:cs typeface="+mn-cs"/>
              </a:rPr>
              <a:t>Select a presentation from the list to see the individual slides in it.</a:t>
            </a:r>
            <a:br>
              <a:rPr lang="en-US" sz="1200" b="0" i="0" kern="1200">
                <a:solidFill>
                  <a:schemeClr val="tx1"/>
                </a:solidFill>
                <a:effectLst/>
                <a:latin typeface="Graphik Regular" panose="020B0503030202060203" pitchFamily="34" charset="0"/>
                <a:ea typeface="+mn-ea"/>
                <a:cs typeface="+mn-cs"/>
              </a:rPr>
            </a:br>
            <a:endParaRPr lang="en-US" sz="1200" b="0" i="0" kern="1200">
              <a:solidFill>
                <a:schemeClr val="tx1"/>
              </a:solidFill>
              <a:effectLst/>
              <a:latin typeface="Graphik Regular" panose="020B0503030202060203" pitchFamily="34" charset="0"/>
              <a:ea typeface="+mn-ea"/>
              <a:cs typeface="+mn-cs"/>
            </a:endParaRPr>
          </a:p>
          <a:p>
            <a:pPr marL="342900" indent="-342900">
              <a:buFont typeface="+mj-lt"/>
              <a:buAutoNum type="arabicPeriod" startAt="3"/>
            </a:pPr>
            <a:r>
              <a:rPr lang="en-US" sz="1200" b="0" i="0" kern="1200">
                <a:solidFill>
                  <a:schemeClr val="tx1"/>
                </a:solidFill>
                <a:effectLst/>
                <a:latin typeface="Graphik Regular" panose="020B0503030202060203" pitchFamily="34" charset="0"/>
                <a:ea typeface="+mn-ea"/>
                <a:cs typeface="+mn-cs"/>
              </a:rPr>
              <a:t>Click a slide thumbnail to copy it into the current presentation.</a:t>
            </a:r>
          </a:p>
          <a:p>
            <a:pPr marL="342900" marR="0" lvl="0" indent="-342900" algn="l" defTabSz="914377" rtl="0" eaLnBrk="1" fontAlgn="auto" latinLnBrk="0" hangingPunct="1">
              <a:lnSpc>
                <a:spcPct val="100000"/>
              </a:lnSpc>
              <a:spcBef>
                <a:spcPts val="0"/>
              </a:spcBef>
              <a:spcAft>
                <a:spcPts val="0"/>
              </a:spcAft>
              <a:buClrTx/>
              <a:buSzTx/>
              <a:buFont typeface="+mj-lt"/>
              <a:buAutoNum type="arabicPeriod" startAt="3"/>
              <a:tabLst/>
              <a:defRPr/>
            </a:pPr>
            <a:endParaRPr kumimoji="0" lang="en-US" sz="1200" b="0" i="0" u="none" strike="noStrike" kern="1200" cap="none" spc="0" normalizeH="0" baseline="0" noProof="0">
              <a:ln>
                <a:noFill/>
              </a:ln>
              <a:solidFill>
                <a:srgbClr val="222222"/>
              </a:solidFill>
              <a:effectLst/>
              <a:uLnTx/>
              <a:uFillTx/>
              <a:latin typeface="Graphik Regular" panose="020B0503030202060203" pitchFamily="34" charset="0"/>
              <a:ea typeface="+mn-ea"/>
              <a:cs typeface="+mn-cs"/>
            </a:endParaRPr>
          </a:p>
          <a:p>
            <a:pPr marL="342900" marR="0" lvl="0" indent="-342900" algn="l" defTabSz="914377" rtl="0" eaLnBrk="1" fontAlgn="auto" latinLnBrk="0" hangingPunct="1">
              <a:lnSpc>
                <a:spcPct val="100000"/>
              </a:lnSpc>
              <a:spcBef>
                <a:spcPts val="0"/>
              </a:spcBef>
              <a:spcAft>
                <a:spcPts val="0"/>
              </a:spcAft>
              <a:buClrTx/>
              <a:buSzTx/>
              <a:buFont typeface="+mj-lt"/>
              <a:buAutoNum type="arabicPeriod" startAt="3"/>
              <a:tabLst/>
              <a:defRPr/>
            </a:pPr>
            <a:r>
              <a:rPr kumimoji="0" lang="en-US" sz="1200" b="0" i="0" u="none" strike="noStrike" kern="1200" cap="none" spc="0" normalizeH="0" baseline="0" noProof="0">
                <a:ln>
                  <a:noFill/>
                </a:ln>
                <a:solidFill>
                  <a:srgbClr val="222222"/>
                </a:solidFill>
                <a:effectLst/>
                <a:uLnTx/>
                <a:uFillTx/>
                <a:latin typeface="Graphik Regular" panose="020B0503030202060203" pitchFamily="34" charset="0"/>
                <a:ea typeface="+mn-ea"/>
                <a:cs typeface="+mn-cs"/>
              </a:rPr>
              <a:t>By default, an imported slide keeps the colors and formatting of the presentation it comes from.</a:t>
            </a:r>
          </a:p>
        </p:txBody>
      </p:sp>
      <p:sp>
        <p:nvSpPr>
          <p:cNvPr id="10" name="TextBox 9">
            <a:extLst>
              <a:ext uri="{FF2B5EF4-FFF2-40B4-BE49-F238E27FC236}">
                <a16:creationId xmlns:a16="http://schemas.microsoft.com/office/drawing/2014/main" id="{6BDAAAC2-A0A3-5440-996A-DDC1BE324A42}"/>
              </a:ext>
            </a:extLst>
          </p:cNvPr>
          <p:cNvSpPr txBox="1"/>
          <p:nvPr userDrawn="1"/>
        </p:nvSpPr>
        <p:spPr>
          <a:xfrm>
            <a:off x="609600" y="993502"/>
            <a:ext cx="1370888" cy="369332"/>
          </a:xfrm>
          <a:prstGeom prst="rect">
            <a:avLst/>
          </a:prstGeom>
          <a:noFill/>
        </p:spPr>
        <p:txBody>
          <a:bodyPr wrap="none" rtlCol="0">
            <a:spAutoFit/>
          </a:bodyPr>
          <a:lstStyle/>
          <a:p>
            <a:pPr algn="l"/>
            <a:r>
              <a:rPr lang="en-US" b="1">
                <a:solidFill>
                  <a:schemeClr val="accent1"/>
                </a:solidFill>
                <a:latin typeface="Graphik Regular" panose="020B0503030202060203" pitchFamily="34" charset="0"/>
              </a:rPr>
              <a:t>WINDOWS</a:t>
            </a:r>
          </a:p>
        </p:txBody>
      </p:sp>
      <p:sp>
        <p:nvSpPr>
          <p:cNvPr id="17" name="TextBox 16">
            <a:extLst>
              <a:ext uri="{FF2B5EF4-FFF2-40B4-BE49-F238E27FC236}">
                <a16:creationId xmlns:a16="http://schemas.microsoft.com/office/drawing/2014/main" id="{C9DC72B0-D886-7C48-9036-A2695010CCC6}"/>
              </a:ext>
            </a:extLst>
          </p:cNvPr>
          <p:cNvSpPr txBox="1"/>
          <p:nvPr userDrawn="1"/>
        </p:nvSpPr>
        <p:spPr>
          <a:xfrm>
            <a:off x="5829104" y="993502"/>
            <a:ext cx="1007007" cy="369332"/>
          </a:xfrm>
          <a:prstGeom prst="rect">
            <a:avLst/>
          </a:prstGeom>
          <a:noFill/>
        </p:spPr>
        <p:txBody>
          <a:bodyPr wrap="none" rtlCol="0">
            <a:spAutoFit/>
          </a:bodyPr>
          <a:lstStyle/>
          <a:p>
            <a:pPr algn="l"/>
            <a:r>
              <a:rPr lang="en-US" b="1">
                <a:solidFill>
                  <a:schemeClr val="accent2"/>
                </a:solidFill>
                <a:latin typeface="Graphik Regular" panose="020B0503030202060203" pitchFamily="34" charset="0"/>
              </a:rPr>
              <a:t>macOS</a:t>
            </a:r>
          </a:p>
        </p:txBody>
      </p:sp>
      <p:sp>
        <p:nvSpPr>
          <p:cNvPr id="18" name="Rectangle 17">
            <a:extLst>
              <a:ext uri="{FF2B5EF4-FFF2-40B4-BE49-F238E27FC236}">
                <a16:creationId xmlns:a16="http://schemas.microsoft.com/office/drawing/2014/main" id="{3A15B144-8B27-E943-A1C6-022C3B6B99F9}"/>
              </a:ext>
            </a:extLst>
          </p:cNvPr>
          <p:cNvSpPr/>
          <p:nvPr userDrawn="1"/>
        </p:nvSpPr>
        <p:spPr>
          <a:xfrm>
            <a:off x="5829105" y="1305342"/>
            <a:ext cx="5753295" cy="2123658"/>
          </a:xfrm>
          <a:prstGeom prst="rect">
            <a:avLst/>
          </a:prstGeom>
        </p:spPr>
        <p:txBody>
          <a:bodyPr wrap="square">
            <a:spAutoFit/>
          </a:bodyPr>
          <a:lstStyle/>
          <a:p>
            <a:pPr marL="342900" indent="-342900">
              <a:buFont typeface="+mj-lt"/>
              <a:buAutoNum type="arabicPeriod"/>
            </a:pPr>
            <a:r>
              <a:rPr lang="en-US" sz="1200" b="0" i="0" kern="1200">
                <a:solidFill>
                  <a:schemeClr val="tx1"/>
                </a:solidFill>
                <a:effectLst/>
                <a:latin typeface="Graphik Regular" panose="020B0503030202060203" pitchFamily="34" charset="0"/>
                <a:ea typeface="+mn-ea"/>
                <a:cs typeface="+mn-cs"/>
              </a:rPr>
              <a:t>Open an existing presentation or create a new presentation that you want to insert slides into.</a:t>
            </a:r>
            <a:br>
              <a:rPr lang="en-US" sz="1200" b="0" i="0" kern="1200">
                <a:solidFill>
                  <a:schemeClr val="tx1"/>
                </a:solidFill>
                <a:effectLst/>
                <a:latin typeface="Graphik Regular" panose="020B0503030202060203" pitchFamily="34" charset="0"/>
                <a:ea typeface="+mn-ea"/>
                <a:cs typeface="+mn-cs"/>
              </a:rPr>
            </a:br>
            <a:endParaRPr lang="en-US" sz="1200" b="0" i="0" kern="1200">
              <a:solidFill>
                <a:schemeClr val="tx1"/>
              </a:solidFill>
              <a:effectLst/>
              <a:latin typeface="Graphik Regular" panose="020B0503030202060203" pitchFamily="34" charset="0"/>
              <a:ea typeface="+mn-ea"/>
              <a:cs typeface="+mn-cs"/>
            </a:endParaRPr>
          </a:p>
          <a:p>
            <a:pPr marL="342900" indent="-342900">
              <a:buFont typeface="+mj-lt"/>
              <a:buAutoNum type="arabicPeriod"/>
            </a:pPr>
            <a:r>
              <a:rPr lang="en-US" sz="1200" b="0" i="0" kern="1200">
                <a:solidFill>
                  <a:schemeClr val="tx1"/>
                </a:solidFill>
                <a:effectLst/>
                <a:latin typeface="Graphik Regular" panose="020B0503030202060203" pitchFamily="34" charset="0"/>
                <a:ea typeface="+mn-ea"/>
                <a:cs typeface="+mn-cs"/>
              </a:rPr>
              <a:t>In Normal view, in the navigation pane, click the slide that you want to insert the other slides after.</a:t>
            </a:r>
            <a:br>
              <a:rPr lang="en-US" sz="1200" b="0" i="0" kern="1200">
                <a:solidFill>
                  <a:schemeClr val="tx1"/>
                </a:solidFill>
                <a:effectLst/>
                <a:latin typeface="Graphik Regular" panose="020B0503030202060203" pitchFamily="34" charset="0"/>
                <a:ea typeface="+mn-ea"/>
                <a:cs typeface="+mn-cs"/>
              </a:rPr>
            </a:br>
            <a:endParaRPr lang="en-US" sz="1200" b="0" i="0" kern="1200">
              <a:solidFill>
                <a:schemeClr val="tx1"/>
              </a:solidFill>
              <a:effectLst/>
              <a:latin typeface="Graphik Regular" panose="020B0503030202060203" pitchFamily="34" charset="0"/>
              <a:ea typeface="+mn-ea"/>
              <a:cs typeface="+mn-cs"/>
            </a:endParaRPr>
          </a:p>
          <a:p>
            <a:pPr marL="342900" indent="-342900">
              <a:buFont typeface="+mj-lt"/>
              <a:buAutoNum type="arabicPeriod"/>
            </a:pPr>
            <a:r>
              <a:rPr lang="en-US" sz="1200" b="0" i="0" kern="1200">
                <a:solidFill>
                  <a:schemeClr val="tx1"/>
                </a:solidFill>
                <a:effectLst/>
                <a:latin typeface="Graphik Regular" panose="020B0503030202060203" pitchFamily="34" charset="0"/>
                <a:ea typeface="+mn-ea"/>
                <a:cs typeface="+mn-cs"/>
              </a:rPr>
              <a:t>On the </a:t>
            </a:r>
            <a:r>
              <a:rPr lang="en-US" sz="1200" b="1" i="0" kern="1200">
                <a:solidFill>
                  <a:schemeClr val="accent2"/>
                </a:solidFill>
                <a:effectLst/>
                <a:latin typeface="Graphik Regular" panose="020B0503030202060203" pitchFamily="34" charset="0"/>
                <a:ea typeface="+mn-ea"/>
                <a:cs typeface="+mn-cs"/>
              </a:rPr>
              <a:t>Home</a:t>
            </a:r>
            <a:r>
              <a:rPr lang="en-US" sz="1200" b="0" i="0" kern="1200">
                <a:solidFill>
                  <a:schemeClr val="tx1"/>
                </a:solidFill>
                <a:effectLst/>
                <a:latin typeface="Graphik Regular" panose="020B0503030202060203" pitchFamily="34" charset="0"/>
                <a:ea typeface="+mn-ea"/>
                <a:cs typeface="+mn-cs"/>
              </a:rPr>
              <a:t> tab, under </a:t>
            </a:r>
            <a:r>
              <a:rPr lang="en-US" sz="1200" b="1" i="0" kern="1200">
                <a:solidFill>
                  <a:schemeClr val="accent2"/>
                </a:solidFill>
                <a:effectLst/>
                <a:latin typeface="Graphik Regular" panose="020B0503030202060203" pitchFamily="34" charset="0"/>
                <a:ea typeface="+mn-ea"/>
                <a:cs typeface="+mn-cs"/>
              </a:rPr>
              <a:t>Slides</a:t>
            </a:r>
            <a:r>
              <a:rPr lang="en-US" sz="1200" b="0" i="0" kern="1200">
                <a:solidFill>
                  <a:schemeClr val="tx1"/>
                </a:solidFill>
                <a:effectLst/>
                <a:latin typeface="Graphik Regular" panose="020B0503030202060203" pitchFamily="34" charset="0"/>
                <a:ea typeface="+mn-ea"/>
                <a:cs typeface="+mn-cs"/>
              </a:rPr>
              <a:t>, click the arrow next to</a:t>
            </a:r>
            <a:r>
              <a:rPr lang="en-US" sz="1200" b="1" i="0" kern="1200">
                <a:solidFill>
                  <a:schemeClr val="tx1"/>
                </a:solidFill>
                <a:effectLst/>
                <a:latin typeface="Graphik Regular" panose="020B0503030202060203" pitchFamily="34" charset="0"/>
                <a:ea typeface="+mn-ea"/>
                <a:cs typeface="+mn-cs"/>
              </a:rPr>
              <a:t> </a:t>
            </a:r>
            <a:br>
              <a:rPr lang="en-US" sz="1200" b="1" i="0" kern="1200">
                <a:solidFill>
                  <a:schemeClr val="tx1"/>
                </a:solidFill>
                <a:effectLst/>
                <a:latin typeface="Graphik Regular" panose="020B0503030202060203" pitchFamily="34" charset="0"/>
                <a:ea typeface="+mn-ea"/>
                <a:cs typeface="+mn-cs"/>
              </a:rPr>
            </a:br>
            <a:r>
              <a:rPr lang="en-US" sz="1200" b="1" i="0" kern="1200">
                <a:solidFill>
                  <a:schemeClr val="accent2"/>
                </a:solidFill>
                <a:effectLst/>
                <a:latin typeface="Graphik Regular" panose="020B0503030202060203" pitchFamily="34" charset="0"/>
                <a:ea typeface="+mn-ea"/>
                <a:cs typeface="+mn-cs"/>
              </a:rPr>
              <a:t>New Slide</a:t>
            </a:r>
            <a:r>
              <a:rPr lang="en-US" sz="1200" b="0" i="0" kern="1200">
                <a:solidFill>
                  <a:schemeClr val="tx1"/>
                </a:solidFill>
                <a:effectLst/>
                <a:latin typeface="Graphik Regular" panose="020B0503030202060203" pitchFamily="34" charset="0"/>
                <a:ea typeface="+mn-ea"/>
                <a:cs typeface="+mn-cs"/>
              </a:rPr>
              <a:t>, and then click </a:t>
            </a:r>
            <a:r>
              <a:rPr lang="en-US" sz="1200" b="1" i="0" kern="1200">
                <a:solidFill>
                  <a:schemeClr val="accent2"/>
                </a:solidFill>
                <a:effectLst/>
                <a:latin typeface="Graphik Regular" panose="020B0503030202060203" pitchFamily="34" charset="0"/>
                <a:ea typeface="+mn-ea"/>
                <a:cs typeface="+mn-cs"/>
              </a:rPr>
              <a:t>Reuse Slides</a:t>
            </a:r>
            <a:r>
              <a:rPr lang="en-US" sz="1200" b="0" i="0" kern="1200">
                <a:solidFill>
                  <a:schemeClr val="tx1"/>
                </a:solidFill>
                <a:effectLst/>
                <a:latin typeface="Graphik Regular" panose="020B0503030202060203" pitchFamily="34" charset="0"/>
                <a:ea typeface="+mn-ea"/>
                <a:cs typeface="+mn-cs"/>
              </a:rPr>
              <a:t>.</a:t>
            </a:r>
            <a:br>
              <a:rPr lang="en-US" sz="1200" b="0" i="0" kern="1200">
                <a:solidFill>
                  <a:schemeClr val="tx1"/>
                </a:solidFill>
                <a:effectLst/>
                <a:latin typeface="Graphik Regular" panose="020B0503030202060203" pitchFamily="34" charset="0"/>
                <a:ea typeface="+mn-ea"/>
                <a:cs typeface="+mn-cs"/>
              </a:rPr>
            </a:br>
            <a:endParaRPr lang="en-US" sz="1200" b="0" i="0" kern="1200">
              <a:solidFill>
                <a:schemeClr val="tx1"/>
              </a:solidFill>
              <a:effectLst/>
              <a:latin typeface="Graphik Regular" panose="020B0503030202060203" pitchFamily="34" charset="0"/>
              <a:ea typeface="+mn-ea"/>
              <a:cs typeface="+mn-cs"/>
            </a:endParaRPr>
          </a:p>
          <a:p>
            <a:pPr marL="342900" marR="0" lvl="0" indent="-342900" algn="l" defTabSz="914377" rtl="0" eaLnBrk="1" fontAlgn="auto" latinLnBrk="0" hangingPunct="1">
              <a:lnSpc>
                <a:spcPct val="100000"/>
              </a:lnSpc>
              <a:spcBef>
                <a:spcPts val="0"/>
              </a:spcBef>
              <a:spcAft>
                <a:spcPts val="0"/>
              </a:spcAft>
              <a:buClrTx/>
              <a:buSzTx/>
              <a:buFont typeface="+mj-lt"/>
              <a:buAutoNum type="arabicPeriod"/>
              <a:tabLst/>
              <a:defRPr/>
            </a:pPr>
            <a:r>
              <a:rPr lang="en-US" sz="1200" b="0" i="0" kern="1200">
                <a:solidFill>
                  <a:schemeClr val="tx1"/>
                </a:solidFill>
                <a:effectLst/>
                <a:latin typeface="Graphik Regular" panose="020B0503030202060203" pitchFamily="34" charset="0"/>
                <a:ea typeface="+mn-ea"/>
                <a:cs typeface="+mn-cs"/>
              </a:rPr>
              <a:t>In the dialog box, find the presentation that you want to insert, and select it. Click </a:t>
            </a:r>
            <a:r>
              <a:rPr lang="en-US" sz="1200" b="1" i="0" kern="1200">
                <a:solidFill>
                  <a:schemeClr val="tx1"/>
                </a:solidFill>
                <a:effectLst/>
                <a:latin typeface="Graphik Regular" panose="020B0503030202060203" pitchFamily="34" charset="0"/>
                <a:ea typeface="+mn-ea"/>
                <a:cs typeface="+mn-cs"/>
              </a:rPr>
              <a:t>OK</a:t>
            </a:r>
            <a:r>
              <a:rPr lang="en-US" sz="1200" b="0" i="0" kern="1200">
                <a:solidFill>
                  <a:schemeClr val="tx1"/>
                </a:solidFill>
                <a:effectLst/>
                <a:latin typeface="Graphik Regular" panose="020B0503030202060203" pitchFamily="34" charset="0"/>
                <a:ea typeface="+mn-ea"/>
                <a:cs typeface="+mn-cs"/>
              </a:rPr>
              <a:t>.</a:t>
            </a:r>
          </a:p>
        </p:txBody>
      </p:sp>
      <p:sp>
        <p:nvSpPr>
          <p:cNvPr id="29" name="Rectangle 28">
            <a:extLst>
              <a:ext uri="{FF2B5EF4-FFF2-40B4-BE49-F238E27FC236}">
                <a16:creationId xmlns:a16="http://schemas.microsoft.com/office/drawing/2014/main" id="{34B07B5F-021A-B04C-8278-692D81FA7153}"/>
              </a:ext>
            </a:extLst>
          </p:cNvPr>
          <p:cNvSpPr/>
          <p:nvPr userDrawn="1"/>
        </p:nvSpPr>
        <p:spPr>
          <a:xfrm>
            <a:off x="5829104" y="4024941"/>
            <a:ext cx="2192637" cy="1631216"/>
          </a:xfrm>
          <a:prstGeom prst="rect">
            <a:avLst/>
          </a:prstGeom>
        </p:spPr>
        <p:txBody>
          <a:bodyPr wrap="square">
            <a:spAutoFit/>
          </a:bodyPr>
          <a:lstStyle/>
          <a:p>
            <a:pPr marL="0" marR="0" indent="0" algn="l" defTabSz="914377" rtl="0" eaLnBrk="1" fontAlgn="auto" latinLnBrk="0" hangingPunct="1">
              <a:lnSpc>
                <a:spcPct val="100000"/>
              </a:lnSpc>
              <a:spcBef>
                <a:spcPts val="0"/>
              </a:spcBef>
              <a:spcAft>
                <a:spcPts val="0"/>
              </a:spcAft>
              <a:buClrTx/>
              <a:buSzTx/>
              <a:buFont typeface="+mj-lt"/>
              <a:buNone/>
              <a:tabLst/>
              <a:defRPr/>
            </a:pPr>
            <a:r>
              <a:rPr lang="en-US" sz="1000" b="0" i="0" kern="1200">
                <a:solidFill>
                  <a:schemeClr val="tx1"/>
                </a:solidFill>
                <a:effectLst/>
                <a:latin typeface="Graphik Regular" panose="020B0503030202060203" pitchFamily="34" charset="0"/>
                <a:ea typeface="+mn-ea"/>
                <a:cs typeface="+mn-cs"/>
              </a:rPr>
              <a:t>Copies of all the slides are inserted into your presentation. Remove unwanted slides by selecting them in the left pane and pressing the Delete key on your keyboard.</a:t>
            </a:r>
            <a:br>
              <a:rPr lang="en-US" sz="1000" b="0" i="0" kern="1200">
                <a:solidFill>
                  <a:schemeClr val="tx1"/>
                </a:solidFill>
                <a:effectLst/>
                <a:latin typeface="Graphik Regular" panose="020B0503030202060203" pitchFamily="34" charset="0"/>
                <a:ea typeface="+mn-ea"/>
                <a:cs typeface="+mn-cs"/>
              </a:rPr>
            </a:br>
            <a:r>
              <a:rPr lang="en-US" sz="1000" b="0" i="0" kern="1200">
                <a:solidFill>
                  <a:schemeClr val="tx1"/>
                </a:solidFill>
                <a:effectLst/>
                <a:latin typeface="Graphik Regular" panose="020B0503030202060203" pitchFamily="34" charset="0"/>
                <a:ea typeface="+mn-ea"/>
                <a:cs typeface="+mn-cs"/>
              </a:rPr>
              <a:t> </a:t>
            </a:r>
            <a:br>
              <a:rPr lang="en-US" sz="1000" b="0" i="0" kern="1200">
                <a:solidFill>
                  <a:schemeClr val="tx1"/>
                </a:solidFill>
                <a:effectLst/>
                <a:latin typeface="Graphik Regular" panose="020B0503030202060203" pitchFamily="34" charset="0"/>
                <a:ea typeface="+mn-ea"/>
                <a:cs typeface="+mn-cs"/>
              </a:rPr>
            </a:br>
            <a:r>
              <a:rPr lang="en-US" sz="1000" b="0" i="0" kern="1200">
                <a:solidFill>
                  <a:schemeClr val="tx1"/>
                </a:solidFill>
                <a:effectLst/>
                <a:latin typeface="Graphik Regular" panose="020B0503030202060203" pitchFamily="34" charset="0"/>
                <a:ea typeface="+mn-ea"/>
                <a:cs typeface="+mn-cs"/>
              </a:rPr>
              <a:t>To select multiple slides for deletion, hold down “command” as you click the slides.</a:t>
            </a:r>
          </a:p>
        </p:txBody>
      </p:sp>
      <p:grpSp>
        <p:nvGrpSpPr>
          <p:cNvPr id="26" name="Group 25">
            <a:extLst>
              <a:ext uri="{FF2B5EF4-FFF2-40B4-BE49-F238E27FC236}">
                <a16:creationId xmlns:a16="http://schemas.microsoft.com/office/drawing/2014/main" id="{59086AA2-1CB8-2E4D-ACB1-7C9B1D2302D7}"/>
              </a:ext>
            </a:extLst>
          </p:cNvPr>
          <p:cNvGrpSpPr/>
          <p:nvPr userDrawn="1"/>
        </p:nvGrpSpPr>
        <p:grpSpPr>
          <a:xfrm>
            <a:off x="8518764" y="3429000"/>
            <a:ext cx="3063636" cy="2743200"/>
            <a:chOff x="8219126" y="3269687"/>
            <a:chExt cx="3487346" cy="3006937"/>
          </a:xfrm>
        </p:grpSpPr>
        <p:sp>
          <p:nvSpPr>
            <p:cNvPr id="25" name="Rectangle 24">
              <a:extLst>
                <a:ext uri="{FF2B5EF4-FFF2-40B4-BE49-F238E27FC236}">
                  <a16:creationId xmlns:a16="http://schemas.microsoft.com/office/drawing/2014/main" id="{D2B84967-7D1A-424D-BCA0-7AF4CC7A12BF}"/>
                </a:ext>
              </a:extLst>
            </p:cNvPr>
            <p:cNvSpPr/>
            <p:nvPr userDrawn="1"/>
          </p:nvSpPr>
          <p:spPr>
            <a:xfrm>
              <a:off x="8219126" y="3269687"/>
              <a:ext cx="3487346" cy="30069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58528152-7EB6-E54C-A911-57F2B791A3CE}"/>
                </a:ext>
              </a:extLst>
            </p:cNvPr>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p:blipFill>
          <p:spPr bwMode="auto">
            <a:xfrm>
              <a:off x="8347273" y="3479036"/>
              <a:ext cx="3235127" cy="263749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Arrow Connector 27">
            <a:extLst>
              <a:ext uri="{FF2B5EF4-FFF2-40B4-BE49-F238E27FC236}">
                <a16:creationId xmlns:a16="http://schemas.microsoft.com/office/drawing/2014/main" id="{D99418CC-8435-1C4F-A9DC-81E02AB9EC48}"/>
              </a:ext>
            </a:extLst>
          </p:cNvPr>
          <p:cNvCxnSpPr>
            <a:cxnSpLocks/>
          </p:cNvCxnSpPr>
          <p:nvPr userDrawn="1"/>
        </p:nvCxnSpPr>
        <p:spPr>
          <a:xfrm>
            <a:off x="5925312" y="3748476"/>
            <a:ext cx="2706029"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0014F6-8583-D048-BE81-79EB0D00D349}"/>
              </a:ext>
            </a:extLst>
          </p:cNvPr>
          <p:cNvCxnSpPr>
            <a:cxnSpLocks/>
          </p:cNvCxnSpPr>
          <p:nvPr userDrawn="1"/>
        </p:nvCxnSpPr>
        <p:spPr>
          <a:xfrm flipH="1">
            <a:off x="5925312" y="5932622"/>
            <a:ext cx="2706029" cy="0"/>
          </a:xfrm>
          <a:prstGeom prst="straightConnector1">
            <a:avLst/>
          </a:prstGeom>
          <a:ln w="254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438BDA-603F-F441-B5CC-3588E6DE8417}"/>
              </a:ext>
            </a:extLst>
          </p:cNvPr>
          <p:cNvCxnSpPr>
            <a:cxnSpLocks/>
          </p:cNvCxnSpPr>
          <p:nvPr userDrawn="1"/>
        </p:nvCxnSpPr>
        <p:spPr>
          <a:xfrm flipV="1">
            <a:off x="2856663" y="2163775"/>
            <a:ext cx="0" cy="780903"/>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58843DFD-5454-C5BB-EA31-EB1E48DA43B0}"/>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cxnSp>
        <p:nvCxnSpPr>
          <p:cNvPr id="7" name="Straight Connector 6">
            <a:extLst>
              <a:ext uri="{FF2B5EF4-FFF2-40B4-BE49-F238E27FC236}">
                <a16:creationId xmlns:a16="http://schemas.microsoft.com/office/drawing/2014/main" id="{E5439EF7-6FED-9BFE-0A94-B32445CB63B3}"/>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ACC222B-7D1A-B9A0-1B38-C480EA1415ED}"/>
              </a:ext>
            </a:extLst>
          </p:cNvPr>
          <p:cNvGrpSpPr/>
          <p:nvPr userDrawn="1"/>
        </p:nvGrpSpPr>
        <p:grpSpPr>
          <a:xfrm>
            <a:off x="8181026" y="6375415"/>
            <a:ext cx="3531858" cy="304801"/>
            <a:chOff x="8181026" y="6375415"/>
            <a:chExt cx="3531858" cy="304801"/>
          </a:xfrm>
        </p:grpSpPr>
        <p:grpSp>
          <p:nvGrpSpPr>
            <p:cNvPr id="12" name="Group 11">
              <a:extLst>
                <a:ext uri="{FF2B5EF4-FFF2-40B4-BE49-F238E27FC236}">
                  <a16:creationId xmlns:a16="http://schemas.microsoft.com/office/drawing/2014/main" id="{3F8B5DF7-5831-A8E4-5B16-9DD0BAD60D65}"/>
                </a:ext>
              </a:extLst>
            </p:cNvPr>
            <p:cNvGrpSpPr/>
            <p:nvPr userDrawn="1"/>
          </p:nvGrpSpPr>
          <p:grpSpPr>
            <a:xfrm>
              <a:off x="8181026" y="6420103"/>
              <a:ext cx="3531858" cy="215444"/>
              <a:chOff x="8181025" y="6420079"/>
              <a:chExt cx="3531857" cy="215443"/>
            </a:xfrm>
          </p:grpSpPr>
          <p:sp>
            <p:nvSpPr>
              <p:cNvPr id="14" name="Rectangle 13">
                <a:extLst>
                  <a:ext uri="{FF2B5EF4-FFF2-40B4-BE49-F238E27FC236}">
                    <a16:creationId xmlns:a16="http://schemas.microsoft.com/office/drawing/2014/main" id="{609A7C0C-1C0B-C192-383C-A286B9F2D620}"/>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20" name="Rectangle 19">
                <a:extLst>
                  <a:ext uri="{FF2B5EF4-FFF2-40B4-BE49-F238E27FC236}">
                    <a16:creationId xmlns:a16="http://schemas.microsoft.com/office/drawing/2014/main" id="{A2C4AD20-DD8E-AFED-2C03-A486C8B5A946}"/>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3" name="Straight Connector 12">
              <a:extLst>
                <a:ext uri="{FF2B5EF4-FFF2-40B4-BE49-F238E27FC236}">
                  <a16:creationId xmlns:a16="http://schemas.microsoft.com/office/drawing/2014/main" id="{67D0668A-165C-D10D-6998-7726B7F48578}"/>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2157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Library">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EFC5A1D4-85F8-8B01-902E-7F7BC2B8BC94}"/>
              </a:ext>
            </a:extLst>
          </p:cNvPr>
          <p:cNvSpPr/>
          <p:nvPr userDrawn="1"/>
        </p:nvSpPr>
        <p:spPr>
          <a:xfrm>
            <a:off x="44606" y="4633332"/>
            <a:ext cx="5620594" cy="1299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8A5266-0946-F24B-843D-31BE59457A3F}"/>
              </a:ext>
            </a:extLst>
          </p:cNvPr>
          <p:cNvSpPr txBox="1"/>
          <p:nvPr userDrawn="1"/>
        </p:nvSpPr>
        <p:spPr>
          <a:xfrm>
            <a:off x="535711" y="229041"/>
            <a:ext cx="11120579" cy="461665"/>
          </a:xfrm>
          <a:prstGeom prst="rect">
            <a:avLst/>
          </a:prstGeom>
          <a:noFill/>
        </p:spPr>
        <p:txBody>
          <a:bodyPr wrap="square" rtlCol="0">
            <a:spAutoFit/>
          </a:bodyPr>
          <a:lstStyle/>
          <a:p>
            <a:r>
              <a:rPr lang="en-US" sz="2400" b="1" i="0">
                <a:latin typeface="Mercury Display Bold" pitchFamily="2" charset="0"/>
              </a:rPr>
              <a:t>Images &amp; Graphics</a:t>
            </a:r>
          </a:p>
        </p:txBody>
      </p:sp>
      <p:grpSp>
        <p:nvGrpSpPr>
          <p:cNvPr id="11" name="Group 10">
            <a:extLst>
              <a:ext uri="{FF2B5EF4-FFF2-40B4-BE49-F238E27FC236}">
                <a16:creationId xmlns:a16="http://schemas.microsoft.com/office/drawing/2014/main" id="{26432168-1D69-5347-A495-7CA18C549978}"/>
              </a:ext>
            </a:extLst>
          </p:cNvPr>
          <p:cNvGrpSpPr/>
          <p:nvPr userDrawn="1"/>
        </p:nvGrpSpPr>
        <p:grpSpPr>
          <a:xfrm>
            <a:off x="8181026" y="6375415"/>
            <a:ext cx="3525446" cy="304801"/>
            <a:chOff x="8181025" y="6375400"/>
            <a:chExt cx="3525445" cy="304800"/>
          </a:xfrm>
        </p:grpSpPr>
        <p:pic>
          <p:nvPicPr>
            <p:cNvPr id="12" name="Picture 11">
              <a:extLst>
                <a:ext uri="{FF2B5EF4-FFF2-40B4-BE49-F238E27FC236}">
                  <a16:creationId xmlns:a16="http://schemas.microsoft.com/office/drawing/2014/main" id="{CEDB0B1E-1D4B-4B48-AA1E-03F357113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0714" y="6375400"/>
              <a:ext cx="38100" cy="304800"/>
            </a:xfrm>
            <a:prstGeom prst="rect">
              <a:avLst/>
            </a:prstGeom>
          </p:spPr>
        </p:pic>
        <p:sp>
          <p:nvSpPr>
            <p:cNvPr id="13" name="Rectangle 12">
              <a:extLst>
                <a:ext uri="{FF2B5EF4-FFF2-40B4-BE49-F238E27FC236}">
                  <a16:creationId xmlns:a16="http://schemas.microsoft.com/office/drawing/2014/main" id="{DAD8F382-ABC6-3948-A077-74E9C313D1E3}"/>
                </a:ext>
              </a:extLst>
            </p:cNvPr>
            <p:cNvSpPr/>
            <p:nvPr userDrawn="1"/>
          </p:nvSpPr>
          <p:spPr>
            <a:xfrm>
              <a:off x="10465425" y="6420079"/>
              <a:ext cx="1241045" cy="215443"/>
            </a:xfrm>
            <a:prstGeom prst="rect">
              <a:avLst/>
            </a:prstGeom>
          </p:spPr>
          <p:txBody>
            <a:bodyPr wrap="none">
              <a:spAutoFit/>
            </a:bodyPr>
            <a:lstStyle/>
            <a:p>
              <a:r>
                <a:rPr lang="en-US" sz="800" b="0" i="0">
                  <a:latin typeface="Graphik Regular" panose="020B0503030202060203" pitchFamily="34" charset="0"/>
                </a:rPr>
                <a:t>© AArete, LLC  |  2022</a:t>
              </a:r>
            </a:p>
          </p:txBody>
        </p:sp>
        <p:sp>
          <p:nvSpPr>
            <p:cNvPr id="14" name="Rectangle 13">
              <a:extLst>
                <a:ext uri="{FF2B5EF4-FFF2-40B4-BE49-F238E27FC236}">
                  <a16:creationId xmlns:a16="http://schemas.microsoft.com/office/drawing/2014/main" id="{80C9646D-FF67-C947-99FA-F48D0B345819}"/>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sp>
        <p:nvSpPr>
          <p:cNvPr id="3" name="Rectangle 2">
            <a:extLst>
              <a:ext uri="{FF2B5EF4-FFF2-40B4-BE49-F238E27FC236}">
                <a16:creationId xmlns:a16="http://schemas.microsoft.com/office/drawing/2014/main" id="{77D61A20-0986-DC4D-8F46-C607AA377246}"/>
              </a:ext>
            </a:extLst>
          </p:cNvPr>
          <p:cNvSpPr/>
          <p:nvPr userDrawn="1"/>
        </p:nvSpPr>
        <p:spPr>
          <a:xfrm>
            <a:off x="470264" y="1848086"/>
            <a:ext cx="5094196" cy="2639312"/>
          </a:xfrm>
          <a:prstGeom prst="rect">
            <a:avLst/>
          </a:prstGeom>
        </p:spPr>
        <p:txBody>
          <a:bodyPr wrap="square">
            <a:spAutoFit/>
          </a:bodyPr>
          <a:lstStyle/>
          <a:p>
            <a:pPr marL="285750" indent="-285750">
              <a:lnSpc>
                <a:spcPct val="150000"/>
              </a:lnSpc>
              <a:buFont typeface="Arial" panose="020B0604020202020204" pitchFamily="34" charset="0"/>
              <a:buChar char="•"/>
            </a:pPr>
            <a:r>
              <a:rPr lang="en-US" sz="1300" b="0" i="0">
                <a:solidFill>
                  <a:schemeClr val="tx1">
                    <a:lumMod val="75000"/>
                    <a:lumOff val="25000"/>
                  </a:schemeClr>
                </a:solidFill>
                <a:latin typeface="Graphik Regular" panose="020B0503030202060203" pitchFamily="34" charset="0"/>
              </a:rPr>
              <a:t>Please use images sparingly to enhance your presentations</a:t>
            </a:r>
          </a:p>
          <a:p>
            <a:pPr marL="285750" indent="-285750">
              <a:lnSpc>
                <a:spcPct val="150000"/>
              </a:lnSpc>
              <a:buFont typeface="Arial" panose="020B0604020202020204" pitchFamily="34" charset="0"/>
              <a:buChar char="•"/>
            </a:pPr>
            <a:r>
              <a:rPr lang="en-US" sz="1300" b="0" i="0">
                <a:solidFill>
                  <a:schemeClr val="tx1">
                    <a:lumMod val="75000"/>
                    <a:lumOff val="25000"/>
                  </a:schemeClr>
                </a:solidFill>
                <a:latin typeface="Graphik Regular" panose="020B0503030202060203" pitchFamily="34" charset="0"/>
              </a:rPr>
              <a:t>Stacking images and graphics is NOT acceptable</a:t>
            </a:r>
          </a:p>
          <a:p>
            <a:pPr marL="285750" marR="0" lvl="0" indent="-2857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b="0" i="0">
                <a:solidFill>
                  <a:schemeClr val="tx1">
                    <a:lumMod val="75000"/>
                    <a:lumOff val="25000"/>
                  </a:schemeClr>
                </a:solidFill>
                <a:latin typeface="Graphik Regular" panose="020B0503030202060203" pitchFamily="34" charset="0"/>
              </a:rPr>
              <a:t>Images should be </a:t>
            </a:r>
            <a:r>
              <a:rPr lang="en-US" sz="1300" b="0" i="0">
                <a:solidFill>
                  <a:schemeClr val="accent1"/>
                </a:solidFill>
                <a:latin typeface="Graphik Regular" panose="020B0503030202060203" pitchFamily="34" charset="0"/>
              </a:rPr>
              <a:t>LEGIBLE &amp; CLEAR </a:t>
            </a:r>
            <a:r>
              <a:rPr lang="en-US" sz="1300" b="0" i="0">
                <a:solidFill>
                  <a:schemeClr val="tx1">
                    <a:lumMod val="75000"/>
                    <a:lumOff val="25000"/>
                  </a:schemeClr>
                </a:solidFill>
                <a:latin typeface="Graphik Regular" panose="020B0503030202060203" pitchFamily="34" charset="0"/>
              </a:rPr>
              <a:t>on all slides</a:t>
            </a:r>
            <a:br>
              <a:rPr lang="en-US" sz="1300" b="0" i="0">
                <a:solidFill>
                  <a:schemeClr val="tx1">
                    <a:lumMod val="75000"/>
                    <a:lumOff val="25000"/>
                  </a:schemeClr>
                </a:solidFill>
                <a:latin typeface="Graphik Regular" panose="020B0503030202060203" pitchFamily="34" charset="0"/>
              </a:rPr>
            </a:br>
            <a:r>
              <a:rPr lang="en-US" sz="1300" b="0" i="0">
                <a:solidFill>
                  <a:schemeClr val="tx1">
                    <a:lumMod val="75000"/>
                    <a:lumOff val="25000"/>
                  </a:schemeClr>
                </a:solidFill>
                <a:latin typeface="Graphik Regular" panose="020B0503030202060203" pitchFamily="34" charset="0"/>
              </a:rPr>
              <a:t>– Never pixelated or fuzzy</a:t>
            </a:r>
          </a:p>
          <a:p>
            <a:pPr marL="354013" lvl="0" indent="-354013">
              <a:lnSpc>
                <a:spcPct val="150000"/>
              </a:lnSpc>
              <a:buFont typeface="Arial" panose="020B0604020202020204" pitchFamily="34" charset="0"/>
              <a:buChar char="•"/>
              <a:tabLst/>
            </a:pPr>
            <a:r>
              <a:rPr lang="en-US" sz="1200" b="0" i="0">
                <a:solidFill>
                  <a:schemeClr val="tx1">
                    <a:lumMod val="75000"/>
                    <a:lumOff val="25000"/>
                  </a:schemeClr>
                </a:solidFill>
                <a:latin typeface="Graphik Regular" panose="020B0503030202060203" pitchFamily="34" charset="0"/>
              </a:rPr>
              <a:t>If you cannot fit everything cleanly on a single slide, </a:t>
            </a:r>
            <a:br>
              <a:rPr lang="en-US" sz="1200" b="0" i="0">
                <a:solidFill>
                  <a:schemeClr val="tx1">
                    <a:lumMod val="75000"/>
                    <a:lumOff val="25000"/>
                  </a:schemeClr>
                </a:solidFill>
                <a:latin typeface="Graphik Regular" panose="020B0503030202060203" pitchFamily="34" charset="0"/>
              </a:rPr>
            </a:br>
            <a:r>
              <a:rPr lang="en-US" sz="1200" b="0" i="0">
                <a:solidFill>
                  <a:schemeClr val="tx1">
                    <a:lumMod val="75000"/>
                    <a:lumOff val="25000"/>
                  </a:schemeClr>
                </a:solidFill>
                <a:latin typeface="Graphik Regular" panose="020B0503030202060203" pitchFamily="34" charset="0"/>
              </a:rPr>
              <a:t>use multiple slides</a:t>
            </a:r>
          </a:p>
          <a:p>
            <a:pPr marL="0" marR="0" lvl="0" indent="-346052"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1" i="0">
                <a:solidFill>
                  <a:schemeClr val="tx1">
                    <a:lumMod val="75000"/>
                    <a:lumOff val="25000"/>
                  </a:schemeClr>
                </a:solidFill>
                <a:latin typeface="Graphik Regular" panose="020B0503030202060203" pitchFamily="34" charset="0"/>
              </a:rPr>
              <a:t>Do NOT fill the page full, </a:t>
            </a:r>
            <a:r>
              <a:rPr lang="en-US" sz="1200" b="1" i="0">
                <a:solidFill>
                  <a:schemeClr val="accent1"/>
                </a:solidFill>
                <a:latin typeface="Graphik Regular" panose="020B0503030202060203" pitchFamily="34" charset="0"/>
              </a:rPr>
              <a:t>leave room for white space</a:t>
            </a:r>
          </a:p>
          <a:p>
            <a:pPr marL="349250" marR="0" lvl="0" indent="-3492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b="0" i="0">
                <a:solidFill>
                  <a:schemeClr val="tx1">
                    <a:lumMod val="75000"/>
                    <a:lumOff val="25000"/>
                  </a:schemeClr>
                </a:solidFill>
                <a:latin typeface="Graphik Regular" panose="020B0503030202060203" pitchFamily="34" charset="0"/>
              </a:rPr>
              <a:t>Do not use slides with background design elements with heavy visuals such as images, infographics, or graphs</a:t>
            </a:r>
          </a:p>
        </p:txBody>
      </p:sp>
      <p:pic>
        <p:nvPicPr>
          <p:cNvPr id="5" name="Picture 4">
            <a:hlinkClick r:id="rId4"/>
            <a:extLst>
              <a:ext uri="{FF2B5EF4-FFF2-40B4-BE49-F238E27FC236}">
                <a16:creationId xmlns:a16="http://schemas.microsoft.com/office/drawing/2014/main" id="{95B9D4ED-99C3-0D0F-DBE4-9565C64BBA53}"/>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6" name="Graphic 15" descr="Images with solid fill">
            <a:extLst>
              <a:ext uri="{FF2B5EF4-FFF2-40B4-BE49-F238E27FC236}">
                <a16:creationId xmlns:a16="http://schemas.microsoft.com/office/drawing/2014/main" id="{E0E58EFA-3BD9-1D96-F2B9-FF5D7DACB65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656" y="1021593"/>
            <a:ext cx="914400" cy="914400"/>
          </a:xfrm>
          <a:prstGeom prst="rect">
            <a:avLst/>
          </a:prstGeom>
        </p:spPr>
      </p:pic>
      <p:sp>
        <p:nvSpPr>
          <p:cNvPr id="18" name="Rectangle 17">
            <a:extLst>
              <a:ext uri="{FF2B5EF4-FFF2-40B4-BE49-F238E27FC236}">
                <a16:creationId xmlns:a16="http://schemas.microsoft.com/office/drawing/2014/main" id="{CD4EE349-2D65-C4AA-68DB-8DCF62CE877A}"/>
              </a:ext>
            </a:extLst>
          </p:cNvPr>
          <p:cNvSpPr/>
          <p:nvPr userDrawn="1"/>
        </p:nvSpPr>
        <p:spPr>
          <a:xfrm>
            <a:off x="1650408" y="1271265"/>
            <a:ext cx="4445592" cy="430887"/>
          </a:xfrm>
          <a:prstGeom prst="rect">
            <a:avLst/>
          </a:prstGeom>
        </p:spPr>
        <p:txBody>
          <a:bodyPr wrap="square">
            <a:spAutoFit/>
          </a:bodyPr>
          <a:lstStyle/>
          <a:p>
            <a:pPr marL="0" indent="0">
              <a:lnSpc>
                <a:spcPct val="100000"/>
              </a:lnSpc>
              <a:buFont typeface="Arial" panose="020B0604020202020204" pitchFamily="34" charset="0"/>
              <a:buNone/>
            </a:pPr>
            <a:r>
              <a:rPr lang="en-US" sz="2200" b="1" i="0">
                <a:solidFill>
                  <a:schemeClr val="accent1"/>
                </a:solidFill>
                <a:latin typeface="Graphik Regular" panose="020B0503030202060203" pitchFamily="34" charset="0"/>
              </a:rPr>
              <a:t>RULES &amp; GUIDELINES</a:t>
            </a:r>
          </a:p>
        </p:txBody>
      </p:sp>
      <p:sp>
        <p:nvSpPr>
          <p:cNvPr id="27" name="Rectangle 26">
            <a:extLst>
              <a:ext uri="{FF2B5EF4-FFF2-40B4-BE49-F238E27FC236}">
                <a16:creationId xmlns:a16="http://schemas.microsoft.com/office/drawing/2014/main" id="{BA369C9A-593D-FEDC-4E77-4FDF63129D67}"/>
              </a:ext>
            </a:extLst>
          </p:cNvPr>
          <p:cNvSpPr/>
          <p:nvPr userDrawn="1"/>
        </p:nvSpPr>
        <p:spPr>
          <a:xfrm>
            <a:off x="571500" y="4792007"/>
            <a:ext cx="5093700" cy="430887"/>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200" b="1" i="0">
                <a:solidFill>
                  <a:schemeClr val="tx1">
                    <a:lumMod val="75000"/>
                    <a:lumOff val="25000"/>
                  </a:schemeClr>
                </a:solidFill>
                <a:latin typeface="Mercury Display Bold" pitchFamily="2" charset="0"/>
              </a:rPr>
              <a:t>Please Select From The Available</a:t>
            </a:r>
          </a:p>
        </p:txBody>
      </p:sp>
      <p:grpSp>
        <p:nvGrpSpPr>
          <p:cNvPr id="28" name="Group 27">
            <a:extLst>
              <a:ext uri="{FF2B5EF4-FFF2-40B4-BE49-F238E27FC236}">
                <a16:creationId xmlns:a16="http://schemas.microsoft.com/office/drawing/2014/main" id="{FA796C58-6BC0-66D7-B0B1-908ECA0CC56B}"/>
              </a:ext>
            </a:extLst>
          </p:cNvPr>
          <p:cNvGrpSpPr/>
          <p:nvPr userDrawn="1"/>
        </p:nvGrpSpPr>
        <p:grpSpPr>
          <a:xfrm>
            <a:off x="789729" y="5222894"/>
            <a:ext cx="4533169" cy="805421"/>
            <a:chOff x="1203832" y="4595730"/>
            <a:chExt cx="4533169" cy="805421"/>
          </a:xfrm>
        </p:grpSpPr>
        <p:pic>
          <p:nvPicPr>
            <p:cNvPr id="30" name="Graphic 29" descr="Line arrow: Slight curve with solid fill">
              <a:extLst>
                <a:ext uri="{FF2B5EF4-FFF2-40B4-BE49-F238E27FC236}">
                  <a16:creationId xmlns:a16="http://schemas.microsoft.com/office/drawing/2014/main" id="{D010EEE7-9060-4C96-E2E5-C579550F9375}"/>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03832" y="4595730"/>
              <a:ext cx="805421" cy="805421"/>
            </a:xfrm>
            <a:prstGeom prst="rect">
              <a:avLst/>
            </a:prstGeom>
          </p:spPr>
        </p:pic>
        <p:pic>
          <p:nvPicPr>
            <p:cNvPr id="31" name="Graphic 30" descr="Line arrow: Slight curve with solid fill">
              <a:extLst>
                <a:ext uri="{FF2B5EF4-FFF2-40B4-BE49-F238E27FC236}">
                  <a16:creationId xmlns:a16="http://schemas.microsoft.com/office/drawing/2014/main" id="{AE462731-00F7-022F-1E13-6B96E6BC65B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4931580" y="4595730"/>
              <a:ext cx="805421" cy="805421"/>
            </a:xfrm>
            <a:prstGeom prst="rect">
              <a:avLst/>
            </a:prstGeom>
          </p:spPr>
        </p:pic>
      </p:grpSp>
      <p:sp>
        <p:nvSpPr>
          <p:cNvPr id="32" name="TextBox 31">
            <a:extLst>
              <a:ext uri="{FF2B5EF4-FFF2-40B4-BE49-F238E27FC236}">
                <a16:creationId xmlns:a16="http://schemas.microsoft.com/office/drawing/2014/main" id="{EDA196EB-A335-797A-FDFC-16049914E1F2}"/>
              </a:ext>
            </a:extLst>
          </p:cNvPr>
          <p:cNvSpPr txBox="1"/>
          <p:nvPr userDrawn="1"/>
        </p:nvSpPr>
        <p:spPr>
          <a:xfrm>
            <a:off x="492034" y="5937131"/>
            <a:ext cx="5128561" cy="246221"/>
          </a:xfrm>
          <a:prstGeom prst="rect">
            <a:avLst/>
          </a:prstGeom>
          <a:noFill/>
        </p:spPr>
        <p:txBody>
          <a:bodyPr wrap="square" rtlCol="0">
            <a:spAutoFit/>
          </a:bodyPr>
          <a:lstStyle/>
          <a:p>
            <a:pPr algn="l"/>
            <a:r>
              <a:rPr lang="en-US" sz="1000" b="1">
                <a:solidFill>
                  <a:schemeClr val="tx1"/>
                </a:solidFill>
                <a:latin typeface="Graphik Regular" panose="020B0503030202060203" pitchFamily="34" charset="0"/>
              </a:rPr>
              <a:t>INSTUCTIONS: </a:t>
            </a:r>
            <a:r>
              <a:rPr lang="en-US" sz="1000">
                <a:solidFill>
                  <a:schemeClr val="accent1"/>
                </a:solidFill>
                <a:latin typeface="Graphik Regular" panose="020B0503030202060203" pitchFamily="34" charset="0"/>
              </a:rPr>
              <a:t>Right Click </a:t>
            </a:r>
            <a:r>
              <a:rPr lang="en-US" sz="1000">
                <a:solidFill>
                  <a:schemeClr val="tx1"/>
                </a:solidFill>
                <a:latin typeface="Graphik Regular" panose="020B0503030202060203" pitchFamily="34" charset="0"/>
              </a:rPr>
              <a:t>&gt;</a:t>
            </a:r>
            <a:r>
              <a:rPr lang="en-US" sz="1000">
                <a:solidFill>
                  <a:schemeClr val="accent1"/>
                </a:solidFill>
                <a:latin typeface="Graphik Regular" panose="020B0503030202060203" pitchFamily="34" charset="0"/>
              </a:rPr>
              <a:t> Hyperlink </a:t>
            </a:r>
            <a:r>
              <a:rPr lang="en-US" sz="1000">
                <a:solidFill>
                  <a:schemeClr val="tx1"/>
                </a:solidFill>
                <a:latin typeface="Graphik Regular" panose="020B0503030202060203" pitchFamily="34" charset="0"/>
              </a:rPr>
              <a:t>&gt;</a:t>
            </a:r>
            <a:r>
              <a:rPr lang="en-US" sz="1000">
                <a:solidFill>
                  <a:schemeClr val="accent1"/>
                </a:solidFill>
                <a:latin typeface="Graphik Regular" panose="020B0503030202060203" pitchFamily="34" charset="0"/>
              </a:rPr>
              <a:t> Open Hyperlink</a:t>
            </a:r>
          </a:p>
        </p:txBody>
      </p:sp>
      <p:sp>
        <p:nvSpPr>
          <p:cNvPr id="2" name="Slide Number Placeholder 5">
            <a:extLst>
              <a:ext uri="{FF2B5EF4-FFF2-40B4-BE49-F238E27FC236}">
                <a16:creationId xmlns:a16="http://schemas.microsoft.com/office/drawing/2014/main" id="{3F42E16A-65A1-0451-C24B-75F25B08E66D}"/>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15" name="Group 14">
            <a:extLst>
              <a:ext uri="{FF2B5EF4-FFF2-40B4-BE49-F238E27FC236}">
                <a16:creationId xmlns:a16="http://schemas.microsoft.com/office/drawing/2014/main" id="{246F0148-A4B3-878E-C8E0-0E4A6B30632E}"/>
              </a:ext>
            </a:extLst>
          </p:cNvPr>
          <p:cNvGrpSpPr/>
          <p:nvPr userDrawn="1"/>
        </p:nvGrpSpPr>
        <p:grpSpPr>
          <a:xfrm>
            <a:off x="8166704" y="6420103"/>
            <a:ext cx="3531858" cy="215444"/>
            <a:chOff x="8181025" y="6420079"/>
            <a:chExt cx="3531857" cy="215443"/>
          </a:xfrm>
        </p:grpSpPr>
        <p:sp>
          <p:nvSpPr>
            <p:cNvPr id="19" name="Rectangle 18">
              <a:extLst>
                <a:ext uri="{FF2B5EF4-FFF2-40B4-BE49-F238E27FC236}">
                  <a16:creationId xmlns:a16="http://schemas.microsoft.com/office/drawing/2014/main" id="{5642EE2F-B257-0CD7-5DD4-76105C2AB2C9}"/>
                </a:ext>
              </a:extLst>
            </p:cNvPr>
            <p:cNvSpPr/>
            <p:nvPr userDrawn="1"/>
          </p:nvSpPr>
          <p:spPr>
            <a:xfrm>
              <a:off x="10465425" y="6420079"/>
              <a:ext cx="1247457" cy="215443"/>
            </a:xfrm>
            <a:prstGeom prst="rect">
              <a:avLst/>
            </a:prstGeom>
          </p:spPr>
          <p:txBody>
            <a:bodyPr wrap="none">
              <a:spAutoFit/>
            </a:bodyPr>
            <a:lstStyle/>
            <a:p>
              <a:r>
                <a:rPr lang="en-US" sz="800" b="0" i="0">
                  <a:solidFill>
                    <a:schemeClr val="bg1"/>
                  </a:solidFill>
                  <a:latin typeface="Graphik Regular" panose="020B0503030202060203" pitchFamily="34" charset="0"/>
                </a:rPr>
                <a:t>© AArete, LLC  |  2024</a:t>
              </a:r>
            </a:p>
          </p:txBody>
        </p:sp>
        <p:sp>
          <p:nvSpPr>
            <p:cNvPr id="20" name="Rectangle 19">
              <a:extLst>
                <a:ext uri="{FF2B5EF4-FFF2-40B4-BE49-F238E27FC236}">
                  <a16:creationId xmlns:a16="http://schemas.microsoft.com/office/drawing/2014/main" id="{3966183B-ECF0-B153-9261-D83755505AED}"/>
                </a:ext>
              </a:extLst>
            </p:cNvPr>
            <p:cNvSpPr/>
            <p:nvPr userDrawn="1"/>
          </p:nvSpPr>
          <p:spPr>
            <a:xfrm>
              <a:off x="8181025" y="6420079"/>
              <a:ext cx="2113079" cy="215443"/>
            </a:xfrm>
            <a:prstGeom prst="rect">
              <a:avLst/>
            </a:prstGeom>
          </p:spPr>
          <p:txBody>
            <a:bodyPr wrap="none">
              <a:spAutoFit/>
            </a:bodyPr>
            <a:lstStyle/>
            <a:p>
              <a:pPr algn="r"/>
              <a:r>
                <a:rPr lang="en-US" sz="800" b="0" i="0">
                  <a:solidFill>
                    <a:schemeClr val="bg1"/>
                  </a:solidFill>
                  <a:latin typeface="Graphik Regular" panose="020B0503030202060203" pitchFamily="34" charset="0"/>
                </a:rPr>
                <a:t>Humanizing Data for Purposeful Change</a:t>
              </a:r>
            </a:p>
          </p:txBody>
        </p:sp>
      </p:grpSp>
      <p:cxnSp>
        <p:nvCxnSpPr>
          <p:cNvPr id="4" name="Straight Connector 3">
            <a:extLst>
              <a:ext uri="{FF2B5EF4-FFF2-40B4-BE49-F238E27FC236}">
                <a16:creationId xmlns:a16="http://schemas.microsoft.com/office/drawing/2014/main" id="{20FCDF30-43DB-6869-AE07-06D25B25CEB1}"/>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D19F6B-DBD6-F854-3890-68243FDB9EED}"/>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13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Break #1">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1461BCE3-5F6C-F74E-8BB1-FAB825C74C6D}"/>
              </a:ext>
            </a:extLst>
          </p:cNvPr>
          <p:cNvSpPr/>
          <p:nvPr userDrawn="1"/>
        </p:nvSpPr>
        <p:spPr>
          <a:xfrm>
            <a:off x="33867" y="1"/>
            <a:ext cx="7930226" cy="6858000"/>
          </a:xfrm>
          <a:custGeom>
            <a:avLst/>
            <a:gdLst>
              <a:gd name="connsiteX0" fmla="*/ 3965114 w 7930226"/>
              <a:gd name="connsiteY0" fmla="*/ 400447 h 6858000"/>
              <a:gd name="connsiteX1" fmla="*/ 947855 w 7930226"/>
              <a:gd name="connsiteY1" fmla="*/ 3417706 h 6858000"/>
              <a:gd name="connsiteX2" fmla="*/ 3965114 w 7930226"/>
              <a:gd name="connsiteY2" fmla="*/ 6434965 h 6858000"/>
              <a:gd name="connsiteX3" fmla="*/ 6982372 w 7930226"/>
              <a:gd name="connsiteY3" fmla="*/ 3417706 h 6858000"/>
              <a:gd name="connsiteX4" fmla="*/ 3965114 w 7930226"/>
              <a:gd name="connsiteY4" fmla="*/ 400447 h 6858000"/>
              <a:gd name="connsiteX5" fmla="*/ 1955383 w 7930226"/>
              <a:gd name="connsiteY5" fmla="*/ 0 h 6858000"/>
              <a:gd name="connsiteX6" fmla="*/ 5974844 w 7930226"/>
              <a:gd name="connsiteY6" fmla="*/ 0 h 6858000"/>
              <a:gd name="connsiteX7" fmla="*/ 6021169 w 7930226"/>
              <a:gd name="connsiteY7" fmla="*/ 26636 h 6858000"/>
              <a:gd name="connsiteX8" fmla="*/ 7930226 w 7930226"/>
              <a:gd name="connsiteY8" fmla="*/ 3417706 h 6858000"/>
              <a:gd name="connsiteX9" fmla="*/ 6021169 w 7930226"/>
              <a:gd name="connsiteY9" fmla="*/ 6808776 h 6858000"/>
              <a:gd name="connsiteX10" fmla="*/ 5935560 w 7930226"/>
              <a:gd name="connsiteY10" fmla="*/ 6858000 h 6858000"/>
              <a:gd name="connsiteX11" fmla="*/ 1994667 w 7930226"/>
              <a:gd name="connsiteY11" fmla="*/ 6858000 h 6858000"/>
              <a:gd name="connsiteX12" fmla="*/ 1909059 w 7930226"/>
              <a:gd name="connsiteY12" fmla="*/ 6808776 h 6858000"/>
              <a:gd name="connsiteX13" fmla="*/ 0 w 7930226"/>
              <a:gd name="connsiteY13" fmla="*/ 3417706 h 6858000"/>
              <a:gd name="connsiteX14" fmla="*/ 1909059 w 7930226"/>
              <a:gd name="connsiteY14" fmla="*/ 266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0226" h="6858000">
                <a:moveTo>
                  <a:pt x="3965114" y="400447"/>
                </a:moveTo>
                <a:cubicBezTo>
                  <a:pt x="2298727" y="400447"/>
                  <a:pt x="947855" y="1751320"/>
                  <a:pt x="947855" y="3417706"/>
                </a:cubicBezTo>
                <a:cubicBezTo>
                  <a:pt x="947855" y="5084092"/>
                  <a:pt x="2298727" y="6434965"/>
                  <a:pt x="3965114" y="6434965"/>
                </a:cubicBezTo>
                <a:cubicBezTo>
                  <a:pt x="5631500" y="6434965"/>
                  <a:pt x="6982372" y="5084092"/>
                  <a:pt x="6982372" y="3417706"/>
                </a:cubicBezTo>
                <a:cubicBezTo>
                  <a:pt x="6982372" y="1751320"/>
                  <a:pt x="5631500" y="400447"/>
                  <a:pt x="3965114" y="400447"/>
                </a:cubicBezTo>
                <a:close/>
                <a:moveTo>
                  <a:pt x="1955383" y="0"/>
                </a:moveTo>
                <a:lnTo>
                  <a:pt x="5974844" y="0"/>
                </a:lnTo>
                <a:lnTo>
                  <a:pt x="6021169" y="26636"/>
                </a:lnTo>
                <a:cubicBezTo>
                  <a:pt x="7165693" y="722066"/>
                  <a:pt x="7930226" y="1980604"/>
                  <a:pt x="7930226" y="3417706"/>
                </a:cubicBezTo>
                <a:cubicBezTo>
                  <a:pt x="7930226" y="4854809"/>
                  <a:pt x="7165693" y="6113346"/>
                  <a:pt x="6021169" y="6808776"/>
                </a:cubicBezTo>
                <a:lnTo>
                  <a:pt x="5935560" y="6858000"/>
                </a:lnTo>
                <a:lnTo>
                  <a:pt x="1994667" y="6858000"/>
                </a:lnTo>
                <a:lnTo>
                  <a:pt x="1909059" y="6808776"/>
                </a:lnTo>
                <a:cubicBezTo>
                  <a:pt x="764533" y="6113346"/>
                  <a:pt x="0" y="4854809"/>
                  <a:pt x="0" y="3417706"/>
                </a:cubicBezTo>
                <a:cubicBezTo>
                  <a:pt x="0" y="1980604"/>
                  <a:pt x="764533" y="722066"/>
                  <a:pt x="1909059" y="26636"/>
                </a:cubicBezTo>
                <a:close/>
              </a:path>
            </a:pathLst>
          </a:cu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reeform 2">
            <a:extLst>
              <a:ext uri="{FF2B5EF4-FFF2-40B4-BE49-F238E27FC236}">
                <a16:creationId xmlns:a16="http://schemas.microsoft.com/office/drawing/2014/main" id="{F52BC782-8463-8D4D-89AC-1EF73D0B53E3}"/>
              </a:ext>
            </a:extLst>
          </p:cNvPr>
          <p:cNvSpPr/>
          <p:nvPr userDrawn="1"/>
        </p:nvSpPr>
        <p:spPr>
          <a:xfrm>
            <a:off x="10458136" y="140479"/>
            <a:ext cx="1733864" cy="6554456"/>
          </a:xfrm>
          <a:custGeom>
            <a:avLst/>
            <a:gdLst>
              <a:gd name="connsiteX0" fmla="*/ 1733864 w 1733864"/>
              <a:gd name="connsiteY0" fmla="*/ 0 h 6554456"/>
              <a:gd name="connsiteX1" fmla="*/ 1733864 w 1733864"/>
              <a:gd name="connsiteY1" fmla="*/ 1251229 h 6554456"/>
              <a:gd name="connsiteX2" fmla="*/ 1636849 w 1733864"/>
              <a:gd name="connsiteY2" fmla="*/ 1357972 h 6554456"/>
              <a:gd name="connsiteX3" fmla="*/ 947854 w 1733864"/>
              <a:gd name="connsiteY3" fmla="*/ 3277228 h 6554456"/>
              <a:gd name="connsiteX4" fmla="*/ 1636849 w 1733864"/>
              <a:gd name="connsiteY4" fmla="*/ 5196485 h 6554456"/>
              <a:gd name="connsiteX5" fmla="*/ 1733864 w 1733864"/>
              <a:gd name="connsiteY5" fmla="*/ 5303228 h 6554456"/>
              <a:gd name="connsiteX6" fmla="*/ 1733864 w 1733864"/>
              <a:gd name="connsiteY6" fmla="*/ 6554456 h 6554456"/>
              <a:gd name="connsiteX7" fmla="*/ 1442933 w 1733864"/>
              <a:gd name="connsiteY7" fmla="*/ 6336902 h 6554456"/>
              <a:gd name="connsiteX8" fmla="*/ 0 w 1733864"/>
              <a:gd name="connsiteY8" fmla="*/ 3277228 h 6554456"/>
              <a:gd name="connsiteX9" fmla="*/ 1442933 w 1733864"/>
              <a:gd name="connsiteY9" fmla="*/ 217555 h 655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864" h="6554456">
                <a:moveTo>
                  <a:pt x="1733864" y="0"/>
                </a:moveTo>
                <a:lnTo>
                  <a:pt x="1733864" y="1251229"/>
                </a:lnTo>
                <a:lnTo>
                  <a:pt x="1636849" y="1357972"/>
                </a:lnTo>
                <a:cubicBezTo>
                  <a:pt x="1206420" y="1879532"/>
                  <a:pt x="947854" y="2548184"/>
                  <a:pt x="947854" y="3277228"/>
                </a:cubicBezTo>
                <a:cubicBezTo>
                  <a:pt x="947854" y="4006272"/>
                  <a:pt x="1206420" y="4674925"/>
                  <a:pt x="1636849" y="5196485"/>
                </a:cubicBezTo>
                <a:lnTo>
                  <a:pt x="1733864" y="5303228"/>
                </a:lnTo>
                <a:lnTo>
                  <a:pt x="1733864" y="6554456"/>
                </a:lnTo>
                <a:lnTo>
                  <a:pt x="1442933" y="6336902"/>
                </a:lnTo>
                <a:cubicBezTo>
                  <a:pt x="561698" y="5609642"/>
                  <a:pt x="0" y="4509031"/>
                  <a:pt x="0" y="3277228"/>
                </a:cubicBezTo>
                <a:cubicBezTo>
                  <a:pt x="0" y="2045426"/>
                  <a:pt x="561698" y="944815"/>
                  <a:pt x="1442933" y="217555"/>
                </a:cubicBezTo>
                <a:close/>
              </a:path>
            </a:pathLst>
          </a:cu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3">
            <a:extLst>
              <a:ext uri="{FF2B5EF4-FFF2-40B4-BE49-F238E27FC236}">
                <a16:creationId xmlns:a16="http://schemas.microsoft.com/office/drawing/2014/main" id="{A50BB2D3-6175-E64D-AAA9-0A6FF036CEB7}"/>
              </a:ext>
            </a:extLst>
          </p:cNvPr>
          <p:cNvSpPr/>
          <p:nvPr userDrawn="1"/>
        </p:nvSpPr>
        <p:spPr>
          <a:xfrm>
            <a:off x="2" y="1089718"/>
            <a:ext cx="760226" cy="4655978"/>
          </a:xfrm>
          <a:custGeom>
            <a:avLst/>
            <a:gdLst>
              <a:gd name="connsiteX0" fmla="*/ 0 w 760226"/>
              <a:gd name="connsiteY0" fmla="*/ 0 h 4655978"/>
              <a:gd name="connsiteX1" fmla="*/ 83047 w 760226"/>
              <a:gd name="connsiteY1" fmla="*/ 111057 h 4655978"/>
              <a:gd name="connsiteX2" fmla="*/ 760226 w 760226"/>
              <a:gd name="connsiteY2" fmla="*/ 2327989 h 4655978"/>
              <a:gd name="connsiteX3" fmla="*/ 83047 w 760226"/>
              <a:gd name="connsiteY3" fmla="*/ 4544922 h 4655978"/>
              <a:gd name="connsiteX4" fmla="*/ 0 w 760226"/>
              <a:gd name="connsiteY4" fmla="*/ 4655978 h 4655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26" h="4655978">
                <a:moveTo>
                  <a:pt x="0" y="0"/>
                </a:moveTo>
                <a:lnTo>
                  <a:pt x="83047" y="111057"/>
                </a:lnTo>
                <a:cubicBezTo>
                  <a:pt x="510583" y="743893"/>
                  <a:pt x="760226" y="1506788"/>
                  <a:pt x="760226" y="2327989"/>
                </a:cubicBezTo>
                <a:cubicBezTo>
                  <a:pt x="760226" y="3149191"/>
                  <a:pt x="510583" y="3912085"/>
                  <a:pt x="83047" y="4544922"/>
                </a:cubicBezTo>
                <a:lnTo>
                  <a:pt x="0" y="4655978"/>
                </a:lnTo>
                <a:close/>
              </a:path>
            </a:pathLst>
          </a:custGeom>
          <a:gradFill flip="none" rotWithShape="1">
            <a:gsLst>
              <a:gs pos="0">
                <a:schemeClr val="accent1"/>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12">
            <a:extLst>
              <a:ext uri="{FF2B5EF4-FFF2-40B4-BE49-F238E27FC236}">
                <a16:creationId xmlns:a16="http://schemas.microsoft.com/office/drawing/2014/main" id="{11A4A761-2D7C-0740-A482-FB1A9F4CE124}"/>
              </a:ext>
            </a:extLst>
          </p:cNvPr>
          <p:cNvSpPr>
            <a:spLocks noGrp="1"/>
          </p:cNvSpPr>
          <p:nvPr>
            <p:ph type="body" sz="quarter" idx="10" hasCustomPrompt="1"/>
          </p:nvPr>
        </p:nvSpPr>
        <p:spPr>
          <a:xfrm>
            <a:off x="1295401" y="2023405"/>
            <a:ext cx="9162735" cy="2763059"/>
          </a:xfrm>
          <a:prstGeom prst="rect">
            <a:avLst/>
          </a:prstGeom>
        </p:spPr>
        <p:txBody>
          <a:bodyPr anchor="ctr"/>
          <a:lstStyle>
            <a:lvl1pPr marL="0" indent="0">
              <a:buNone/>
              <a:defRPr sz="5500" spc="300">
                <a:latin typeface="Mercury Display Bold" pitchFamily="2" charset="0"/>
              </a:defRPr>
            </a:lvl1pPr>
          </a:lstStyle>
          <a:p>
            <a:pPr lvl="0"/>
            <a:r>
              <a:rPr lang="en-US"/>
              <a:t>Slide Break Title</a:t>
            </a:r>
          </a:p>
        </p:txBody>
      </p:sp>
    </p:spTree>
    <p:extLst>
      <p:ext uri="{BB962C8B-B14F-4D97-AF65-F5344CB8AC3E}">
        <p14:creationId xmlns:p14="http://schemas.microsoft.com/office/powerpoint/2010/main" val="348577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1">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7F686DE-4D96-A442-A1CF-9299F6BFA00D}"/>
              </a:ext>
            </a:extLst>
          </p:cNvPr>
          <p:cNvSpPr>
            <a:spLocks noGrp="1"/>
          </p:cNvSpPr>
          <p:nvPr>
            <p:ph type="body" sz="quarter" idx="10" hasCustomPrompt="1"/>
          </p:nvPr>
        </p:nvSpPr>
        <p:spPr>
          <a:xfrm>
            <a:off x="454024" y="445839"/>
            <a:ext cx="7153784" cy="2048039"/>
          </a:xfrm>
          <a:prstGeom prst="rect">
            <a:avLst/>
          </a:prstGeom>
        </p:spPr>
        <p:txBody>
          <a:bodyPr/>
          <a:lstStyle>
            <a:lvl1pPr marL="0" indent="0">
              <a:buNone/>
              <a:defRPr sz="6000" spc="300">
                <a:latin typeface="Mercury Display Bold" pitchFamily="2" charset="0"/>
              </a:defRPr>
            </a:lvl1pPr>
          </a:lstStyle>
          <a:p>
            <a:pPr lvl="0"/>
            <a:r>
              <a:rPr lang="en-US"/>
              <a:t>Presentation Title</a:t>
            </a:r>
          </a:p>
        </p:txBody>
      </p:sp>
      <p:sp>
        <p:nvSpPr>
          <p:cNvPr id="7" name="Text Placeholder 12">
            <a:extLst>
              <a:ext uri="{FF2B5EF4-FFF2-40B4-BE49-F238E27FC236}">
                <a16:creationId xmlns:a16="http://schemas.microsoft.com/office/drawing/2014/main" id="{C2867E3F-E65A-774B-A6EC-4FA6AB611E32}"/>
              </a:ext>
            </a:extLst>
          </p:cNvPr>
          <p:cNvSpPr>
            <a:spLocks noGrp="1"/>
          </p:cNvSpPr>
          <p:nvPr>
            <p:ph type="body" sz="quarter" idx="11" hasCustomPrompt="1"/>
          </p:nvPr>
        </p:nvSpPr>
        <p:spPr>
          <a:xfrm>
            <a:off x="4730302" y="5888934"/>
            <a:ext cx="2751423" cy="304801"/>
          </a:xfrm>
          <a:prstGeom prst="rect">
            <a:avLst/>
          </a:prstGeom>
        </p:spPr>
        <p:txBody>
          <a:bodyPr/>
          <a:lstStyle>
            <a:lvl1pPr marL="0" indent="0">
              <a:buNone/>
              <a:defRPr sz="1400" b="0" i="0">
                <a:latin typeface="Graphik Regular" panose="020B0503030202060203" pitchFamily="34" charset="0"/>
              </a:defRPr>
            </a:lvl1pPr>
          </a:lstStyle>
          <a:p>
            <a:r>
              <a:rPr lang="en-US"/>
              <a:t>Date: [click to add date]</a:t>
            </a:r>
          </a:p>
        </p:txBody>
      </p:sp>
      <p:sp>
        <p:nvSpPr>
          <p:cNvPr id="14" name="Picture Placeholder 13">
            <a:extLst>
              <a:ext uri="{FF2B5EF4-FFF2-40B4-BE49-F238E27FC236}">
                <a16:creationId xmlns:a16="http://schemas.microsoft.com/office/drawing/2014/main" id="{8F5378A0-45D2-AE4C-9ADF-459AC6531852}"/>
              </a:ext>
            </a:extLst>
          </p:cNvPr>
          <p:cNvSpPr>
            <a:spLocks noGrp="1"/>
          </p:cNvSpPr>
          <p:nvPr>
            <p:ph type="pic" sz="quarter" idx="13" hasCustomPrompt="1"/>
          </p:nvPr>
        </p:nvSpPr>
        <p:spPr>
          <a:xfrm>
            <a:off x="4730300" y="4834596"/>
            <a:ext cx="2731399" cy="999675"/>
          </a:xfrm>
          <a:prstGeom prst="rect">
            <a:avLst/>
          </a:prstGeom>
        </p:spPr>
        <p:txBody>
          <a:bodyPr anchor="ctr"/>
          <a:lstStyle>
            <a:lvl1pPr marL="0" indent="0" algn="ctr">
              <a:buNone/>
              <a:defRPr sz="1400" b="0" i="0">
                <a:latin typeface="Graphik Regular" panose="020B0503030202060203" pitchFamily="34" charset="0"/>
              </a:defRPr>
            </a:lvl1pPr>
          </a:lstStyle>
          <a:p>
            <a:r>
              <a:rPr lang="en-US"/>
              <a:t>Client Logo Here</a:t>
            </a:r>
          </a:p>
          <a:p>
            <a:endParaRPr lang="en-US"/>
          </a:p>
          <a:p>
            <a:r>
              <a:rPr lang="en-US"/>
              <a:t>Click ↑ Here</a:t>
            </a:r>
          </a:p>
        </p:txBody>
      </p:sp>
      <p:sp>
        <p:nvSpPr>
          <p:cNvPr id="21" name="Text Placeholder 12">
            <a:extLst>
              <a:ext uri="{FF2B5EF4-FFF2-40B4-BE49-F238E27FC236}">
                <a16:creationId xmlns:a16="http://schemas.microsoft.com/office/drawing/2014/main" id="{9FD7442C-D193-FB4D-8550-757EF0CD9CDE}"/>
              </a:ext>
            </a:extLst>
          </p:cNvPr>
          <p:cNvSpPr>
            <a:spLocks noGrp="1"/>
          </p:cNvSpPr>
          <p:nvPr>
            <p:ph type="body" sz="quarter" idx="14" hasCustomPrompt="1"/>
          </p:nvPr>
        </p:nvSpPr>
        <p:spPr>
          <a:xfrm>
            <a:off x="454024" y="2530671"/>
            <a:ext cx="7153784" cy="898329"/>
          </a:xfrm>
          <a:prstGeom prst="rect">
            <a:avLst/>
          </a:prstGeom>
        </p:spPr>
        <p:txBody>
          <a:bodyPr/>
          <a:lstStyle>
            <a:lvl1pPr marL="0" indent="0">
              <a:buNone/>
              <a:defRPr sz="3000" b="0" i="0" spc="0">
                <a:solidFill>
                  <a:schemeClr val="accent5"/>
                </a:solidFill>
                <a:latin typeface="Graphik Regular" panose="020B0503030202060203" pitchFamily="34" charset="0"/>
              </a:defRPr>
            </a:lvl1pPr>
          </a:lstStyle>
          <a:p>
            <a:pPr lvl="0"/>
            <a:r>
              <a:rPr lang="en-US"/>
              <a:t>Presentation Sub-Title</a:t>
            </a:r>
          </a:p>
        </p:txBody>
      </p:sp>
      <p:sp>
        <p:nvSpPr>
          <p:cNvPr id="42" name="Freeform 41">
            <a:extLst>
              <a:ext uri="{FF2B5EF4-FFF2-40B4-BE49-F238E27FC236}">
                <a16:creationId xmlns:a16="http://schemas.microsoft.com/office/drawing/2014/main" id="{B83AE023-F0F0-0A45-AC61-02FE3C7F9DDB}"/>
              </a:ext>
            </a:extLst>
          </p:cNvPr>
          <p:cNvSpPr/>
          <p:nvPr userDrawn="1"/>
        </p:nvSpPr>
        <p:spPr>
          <a:xfrm>
            <a:off x="7689156" y="1"/>
            <a:ext cx="4502845" cy="4502845"/>
          </a:xfrm>
          <a:custGeom>
            <a:avLst/>
            <a:gdLst>
              <a:gd name="connsiteX0" fmla="*/ 0 w 4502845"/>
              <a:gd name="connsiteY0" fmla="*/ 0 h 4502845"/>
              <a:gd name="connsiteX1" fmla="*/ 538720 w 4502845"/>
              <a:gd name="connsiteY1" fmla="*/ 0 h 4502845"/>
              <a:gd name="connsiteX2" fmla="*/ 4502845 w 4502845"/>
              <a:gd name="connsiteY2" fmla="*/ 3964125 h 4502845"/>
              <a:gd name="connsiteX3" fmla="*/ 4502845 w 4502845"/>
              <a:gd name="connsiteY3" fmla="*/ 4502845 h 4502845"/>
              <a:gd name="connsiteX4" fmla="*/ 0 w 4502845"/>
              <a:gd name="connsiteY4" fmla="*/ 0 h 4502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845" h="4502845">
                <a:moveTo>
                  <a:pt x="0" y="0"/>
                </a:moveTo>
                <a:lnTo>
                  <a:pt x="538720" y="0"/>
                </a:lnTo>
                <a:cubicBezTo>
                  <a:pt x="538720" y="2189326"/>
                  <a:pt x="2313519" y="3964125"/>
                  <a:pt x="4502845" y="3964125"/>
                </a:cubicBezTo>
                <a:lnTo>
                  <a:pt x="4502845" y="4502845"/>
                </a:lnTo>
                <a:cubicBezTo>
                  <a:pt x="2015992" y="4502845"/>
                  <a:pt x="0" y="2486853"/>
                  <a:pt x="0" y="0"/>
                </a:cubicBezTo>
                <a:close/>
              </a:path>
            </a:pathLst>
          </a:custGeom>
          <a:gradFill flip="none" rotWithShape="1">
            <a:gsLst>
              <a:gs pos="100000">
                <a:srgbClr val="E8601A"/>
              </a:gs>
              <a:gs pos="0">
                <a:srgbClr val="F0891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Text Placeholder 5">
            <a:extLst>
              <a:ext uri="{FF2B5EF4-FFF2-40B4-BE49-F238E27FC236}">
                <a16:creationId xmlns:a16="http://schemas.microsoft.com/office/drawing/2014/main" id="{C53A018B-80F5-AA4F-AE09-2607034C4801}"/>
              </a:ext>
            </a:extLst>
          </p:cNvPr>
          <p:cNvSpPr>
            <a:spLocks noGrp="1"/>
          </p:cNvSpPr>
          <p:nvPr>
            <p:ph type="body" sz="quarter" idx="15" hasCustomPrompt="1"/>
          </p:nvPr>
        </p:nvSpPr>
        <p:spPr>
          <a:xfrm>
            <a:off x="4730300" y="4464497"/>
            <a:ext cx="2731399" cy="331788"/>
          </a:xfrm>
          <a:prstGeom prst="rect">
            <a:avLst/>
          </a:prstGeom>
        </p:spPr>
        <p:txBody>
          <a:bodyPr/>
          <a:lstStyle>
            <a:lvl1pPr>
              <a:defRPr/>
            </a:lvl1pPr>
          </a:lstStyle>
          <a:p>
            <a:pPr marL="0" indent="0">
              <a:buNone/>
            </a:pPr>
            <a:r>
              <a:rPr lang="en-US" sz="1400">
                <a:latin typeface="Graphik Regular" panose="020B0503030202060203" pitchFamily="34" charset="0"/>
              </a:rPr>
              <a:t>Prepared for: [Name]</a:t>
            </a:r>
          </a:p>
        </p:txBody>
      </p:sp>
      <p:cxnSp>
        <p:nvCxnSpPr>
          <p:cNvPr id="4" name="Straight Connector 3">
            <a:extLst>
              <a:ext uri="{FF2B5EF4-FFF2-40B4-BE49-F238E27FC236}">
                <a16:creationId xmlns:a16="http://schemas.microsoft.com/office/drawing/2014/main" id="{D39B3A7A-5FED-534E-8850-12B7E0C3DB89}"/>
              </a:ext>
            </a:extLst>
          </p:cNvPr>
          <p:cNvCxnSpPr/>
          <p:nvPr userDrawn="1"/>
        </p:nvCxnSpPr>
        <p:spPr>
          <a:xfrm flipV="1">
            <a:off x="3510116" y="4502846"/>
            <a:ext cx="0" cy="166935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AB3E62A-C2E6-84BA-395E-B58AB5C82D0F}"/>
              </a:ext>
            </a:extLst>
          </p:cNvPr>
          <p:cNvGrpSpPr/>
          <p:nvPr userDrawn="1"/>
        </p:nvGrpSpPr>
        <p:grpSpPr>
          <a:xfrm>
            <a:off x="5330564" y="6380209"/>
            <a:ext cx="6379426" cy="323165"/>
            <a:chOff x="5330564" y="6380209"/>
            <a:chExt cx="6379426" cy="323165"/>
          </a:xfrm>
        </p:grpSpPr>
        <p:sp>
          <p:nvSpPr>
            <p:cNvPr id="10" name="Rectangle 9">
              <a:extLst>
                <a:ext uri="{FF2B5EF4-FFF2-40B4-BE49-F238E27FC236}">
                  <a16:creationId xmlns:a16="http://schemas.microsoft.com/office/drawing/2014/main" id="{57100D47-B61D-FA7D-032E-CB38933C769C}"/>
                </a:ext>
              </a:extLst>
            </p:cNvPr>
            <p:cNvSpPr/>
            <p:nvPr userDrawn="1"/>
          </p:nvSpPr>
          <p:spPr>
            <a:xfrm>
              <a:off x="7485105" y="6380209"/>
              <a:ext cx="4224885" cy="323165"/>
            </a:xfrm>
            <a:prstGeom prst="rect">
              <a:avLst/>
            </a:prstGeom>
          </p:spPr>
          <p:txBody>
            <a:bodyPr wrap="square">
              <a:spAutoFit/>
            </a:bodyPr>
            <a:lstStyle/>
            <a:p>
              <a:r>
                <a:rPr lang="en-US" sz="800" b="0" i="0">
                  <a:latin typeface="Graphik Regular" panose="020B0503030202060203" pitchFamily="34" charset="0"/>
                </a:rPr>
                <a:t>© AArete, LLC  |  2024 </a:t>
              </a:r>
              <a:r>
                <a:rPr lang="en-US" sz="700" b="0" i="0">
                  <a:latin typeface="Graphik Regular" panose="020B0503030202060203" pitchFamily="34" charset="0"/>
                </a:rPr>
                <a:t>– ALL RIGHTS RESERVED. Confidential. This presentation in its entirety is solely for the use of AArete, LLC. It shall not be used by or reproduced for any other parties.</a:t>
              </a:r>
              <a:endParaRPr lang="en-US" sz="800" b="0" i="0">
                <a:latin typeface="Graphik Regular" panose="020B0503030202060203" pitchFamily="34" charset="0"/>
              </a:endParaRPr>
            </a:p>
          </p:txBody>
        </p:sp>
        <p:sp>
          <p:nvSpPr>
            <p:cNvPr id="12" name="Rectangle 11">
              <a:extLst>
                <a:ext uri="{FF2B5EF4-FFF2-40B4-BE49-F238E27FC236}">
                  <a16:creationId xmlns:a16="http://schemas.microsoft.com/office/drawing/2014/main" id="{AB5586A7-5D82-413F-0881-BD96A4E81D4C}"/>
                </a:ext>
              </a:extLst>
            </p:cNvPr>
            <p:cNvSpPr/>
            <p:nvPr userDrawn="1"/>
          </p:nvSpPr>
          <p:spPr>
            <a:xfrm>
              <a:off x="5330564" y="6443034"/>
              <a:ext cx="2113079" cy="215444"/>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cxnSp>
          <p:nvCxnSpPr>
            <p:cNvPr id="15" name="Straight Connector 14">
              <a:extLst>
                <a:ext uri="{FF2B5EF4-FFF2-40B4-BE49-F238E27FC236}">
                  <a16:creationId xmlns:a16="http://schemas.microsoft.com/office/drawing/2014/main" id="{722C60AF-0224-8EC4-9576-25E0467BB777}"/>
                </a:ext>
              </a:extLst>
            </p:cNvPr>
            <p:cNvCxnSpPr/>
            <p:nvPr userDrawn="1"/>
          </p:nvCxnSpPr>
          <p:spPr>
            <a:xfrm>
              <a:off x="7465677" y="6398356"/>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02016C-BE06-B166-00D7-A0BFA0D22467}"/>
              </a:ext>
            </a:extLst>
          </p:cNvPr>
          <p:cNvPicPr>
            <a:picLocks noChangeAspect="1"/>
          </p:cNvPicPr>
          <p:nvPr userDrawn="1"/>
        </p:nvPicPr>
        <p:blipFill>
          <a:blip r:embed="rId2"/>
          <a:stretch>
            <a:fillRect/>
          </a:stretch>
        </p:blipFill>
        <p:spPr>
          <a:xfrm>
            <a:off x="640873" y="4468744"/>
            <a:ext cx="2037895" cy="1766176"/>
          </a:xfrm>
          <a:prstGeom prst="rect">
            <a:avLst/>
          </a:prstGeom>
        </p:spPr>
      </p:pic>
    </p:spTree>
    <p:extLst>
      <p:ext uri="{BB962C8B-B14F-4D97-AF65-F5344CB8AC3E}">
        <p14:creationId xmlns:p14="http://schemas.microsoft.com/office/powerpoint/2010/main" val="2673523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Break #2">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024AF68F-7935-8F41-9A4D-14F32D5577F8}"/>
              </a:ext>
            </a:extLst>
          </p:cNvPr>
          <p:cNvSpPr>
            <a:spLocks noGrp="1"/>
          </p:cNvSpPr>
          <p:nvPr>
            <p:ph type="body" sz="quarter" idx="10" hasCustomPrompt="1"/>
          </p:nvPr>
        </p:nvSpPr>
        <p:spPr>
          <a:xfrm>
            <a:off x="3091675" y="2023405"/>
            <a:ext cx="8469671" cy="2763059"/>
          </a:xfrm>
          <a:prstGeom prst="rect">
            <a:avLst/>
          </a:prstGeom>
        </p:spPr>
        <p:txBody>
          <a:bodyPr lIns="0" anchor="ctr"/>
          <a:lstStyle>
            <a:lvl1pPr marL="0" indent="0">
              <a:buNone/>
              <a:defRPr sz="5500" spc="300">
                <a:latin typeface="Mercury Display Bold" pitchFamily="2" charset="0"/>
              </a:defRPr>
            </a:lvl1pPr>
          </a:lstStyle>
          <a:p>
            <a:pPr lvl="0"/>
            <a:r>
              <a:rPr lang="en-US"/>
              <a:t>Slide Break Title</a:t>
            </a:r>
          </a:p>
        </p:txBody>
      </p:sp>
      <p:sp>
        <p:nvSpPr>
          <p:cNvPr id="5" name="Freeform 4">
            <a:extLst>
              <a:ext uri="{FF2B5EF4-FFF2-40B4-BE49-F238E27FC236}">
                <a16:creationId xmlns:a16="http://schemas.microsoft.com/office/drawing/2014/main" id="{E7E412F0-F4C6-5649-B070-198E10DF1A7E}"/>
              </a:ext>
            </a:extLst>
          </p:cNvPr>
          <p:cNvSpPr/>
          <p:nvPr userDrawn="1"/>
        </p:nvSpPr>
        <p:spPr>
          <a:xfrm>
            <a:off x="3091675" y="0"/>
            <a:ext cx="2549680" cy="6869151"/>
          </a:xfrm>
          <a:custGeom>
            <a:avLst/>
            <a:gdLst>
              <a:gd name="connsiteX0" fmla="*/ 50654 w 2549680"/>
              <a:gd name="connsiteY0" fmla="*/ 4786464 h 6869151"/>
              <a:gd name="connsiteX1" fmla="*/ 764676 w 2549680"/>
              <a:gd name="connsiteY1" fmla="*/ 4786464 h 6869151"/>
              <a:gd name="connsiteX2" fmla="*/ 814763 w 2549680"/>
              <a:gd name="connsiteY2" fmla="*/ 4913496 h 6869151"/>
              <a:gd name="connsiteX3" fmla="*/ 2461995 w 2549680"/>
              <a:gd name="connsiteY3" fmla="*/ 6818733 h 6869151"/>
              <a:gd name="connsiteX4" fmla="*/ 2549680 w 2549680"/>
              <a:gd name="connsiteY4" fmla="*/ 6869151 h 6869151"/>
              <a:gd name="connsiteX5" fmla="*/ 1432963 w 2549680"/>
              <a:gd name="connsiteY5" fmla="*/ 6869151 h 6869151"/>
              <a:gd name="connsiteX6" fmla="*/ 1358392 w 2549680"/>
              <a:gd name="connsiteY6" fmla="*/ 6804556 h 6869151"/>
              <a:gd name="connsiteX7" fmla="*/ 102491 w 2549680"/>
              <a:gd name="connsiteY7" fmla="*/ 4939662 h 6869151"/>
              <a:gd name="connsiteX8" fmla="*/ 1190462 w 2549680"/>
              <a:gd name="connsiteY8" fmla="*/ 0 h 6869151"/>
              <a:gd name="connsiteX9" fmla="*/ 2204677 w 2549680"/>
              <a:gd name="connsiteY9" fmla="*/ 0 h 6869151"/>
              <a:gd name="connsiteX10" fmla="*/ 1981347 w 2549680"/>
              <a:gd name="connsiteY10" fmla="*/ 167003 h 6869151"/>
              <a:gd name="connsiteX11" fmla="*/ 741555 w 2549680"/>
              <a:gd name="connsiteY11" fmla="*/ 1916191 h 6869151"/>
              <a:gd name="connsiteX12" fmla="*/ 705277 w 2549680"/>
              <a:gd name="connsiteY12" fmla="*/ 2023405 h 6869151"/>
              <a:gd name="connsiteX13" fmla="*/ 0 w 2549680"/>
              <a:gd name="connsiteY13" fmla="*/ 2023405 h 6869151"/>
              <a:gd name="connsiteX14" fmla="*/ 28524 w 2549680"/>
              <a:gd name="connsiteY14" fmla="*/ 1922957 h 6869151"/>
              <a:gd name="connsiteX15" fmla="*/ 1039218 w 2549680"/>
              <a:gd name="connsiteY15" fmla="*/ 158634 h 68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9680" h="6869151">
                <a:moveTo>
                  <a:pt x="50654" y="4786464"/>
                </a:moveTo>
                <a:lnTo>
                  <a:pt x="764676" y="4786464"/>
                </a:lnTo>
                <a:lnTo>
                  <a:pt x="814763" y="4913496"/>
                </a:lnTo>
                <a:cubicBezTo>
                  <a:pt x="1150971" y="5708381"/>
                  <a:pt x="1731404" y="6374815"/>
                  <a:pt x="2461995" y="6818733"/>
                </a:cubicBezTo>
                <a:lnTo>
                  <a:pt x="2549680" y="6869151"/>
                </a:lnTo>
                <a:lnTo>
                  <a:pt x="1432963" y="6869151"/>
                </a:lnTo>
                <a:lnTo>
                  <a:pt x="1358392" y="6804556"/>
                </a:lnTo>
                <a:cubicBezTo>
                  <a:pt x="801389" y="6298302"/>
                  <a:pt x="366333" y="5660248"/>
                  <a:pt x="102491" y="4939662"/>
                </a:cubicBezTo>
                <a:close/>
                <a:moveTo>
                  <a:pt x="1190462" y="0"/>
                </a:moveTo>
                <a:lnTo>
                  <a:pt x="2204677" y="0"/>
                </a:lnTo>
                <a:lnTo>
                  <a:pt x="1981347" y="167003"/>
                </a:lnTo>
                <a:cubicBezTo>
                  <a:pt x="1426035" y="625287"/>
                  <a:pt x="993775" y="1227346"/>
                  <a:pt x="741555" y="1916191"/>
                </a:cubicBezTo>
                <a:lnTo>
                  <a:pt x="705277" y="2023405"/>
                </a:lnTo>
                <a:lnTo>
                  <a:pt x="0" y="2023405"/>
                </a:lnTo>
                <a:lnTo>
                  <a:pt x="28524" y="1922957"/>
                </a:lnTo>
                <a:cubicBezTo>
                  <a:pt x="234720" y="1260017"/>
                  <a:pt x="583590" y="659937"/>
                  <a:pt x="1039218" y="158634"/>
                </a:cubicBezTo>
                <a:close/>
              </a:path>
            </a:pathLst>
          </a:custGeom>
          <a:gradFill>
            <a:gsLst>
              <a:gs pos="22000">
                <a:schemeClr val="accent1"/>
              </a:gs>
              <a:gs pos="7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652723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Break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4CDE8-D510-4F41-8D36-769E2F6439EC}"/>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l="46605" t="30907" b="30892"/>
          <a:stretch/>
        </p:blipFill>
        <p:spPr>
          <a:xfrm>
            <a:off x="0" y="-1"/>
            <a:ext cx="9585954" cy="6858001"/>
          </a:xfrm>
          <a:prstGeom prst="rect">
            <a:avLst/>
          </a:prstGeom>
        </p:spPr>
      </p:pic>
      <p:sp>
        <p:nvSpPr>
          <p:cNvPr id="6" name="Text Placeholder 12">
            <a:extLst>
              <a:ext uri="{FF2B5EF4-FFF2-40B4-BE49-F238E27FC236}">
                <a16:creationId xmlns:a16="http://schemas.microsoft.com/office/drawing/2014/main" id="{D45A7325-FF99-9A45-AC91-9CDD8464BF7B}"/>
              </a:ext>
            </a:extLst>
          </p:cNvPr>
          <p:cNvSpPr>
            <a:spLocks noGrp="1"/>
          </p:cNvSpPr>
          <p:nvPr>
            <p:ph type="body" sz="quarter" idx="10" hasCustomPrompt="1"/>
          </p:nvPr>
        </p:nvSpPr>
        <p:spPr>
          <a:xfrm>
            <a:off x="571500" y="2023405"/>
            <a:ext cx="10989847" cy="2763059"/>
          </a:xfrm>
          <a:prstGeom prst="rect">
            <a:avLst/>
          </a:prstGeom>
        </p:spPr>
        <p:txBody>
          <a:bodyPr lIns="0" anchor="ctr"/>
          <a:lstStyle>
            <a:lvl1pPr marL="0" indent="0">
              <a:buNone/>
              <a:defRPr sz="5500" spc="300">
                <a:latin typeface="Mercury Display Bold" pitchFamily="2" charset="0"/>
              </a:defRPr>
            </a:lvl1pPr>
          </a:lstStyle>
          <a:p>
            <a:pPr lvl="0"/>
            <a:r>
              <a:rPr lang="en-US"/>
              <a:t>Slide Break Title</a:t>
            </a:r>
          </a:p>
        </p:txBody>
      </p:sp>
    </p:spTree>
    <p:extLst>
      <p:ext uri="{BB962C8B-B14F-4D97-AF65-F5344CB8AC3E}">
        <p14:creationId xmlns:p14="http://schemas.microsoft.com/office/powerpoint/2010/main" val="41190302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 no copy">
    <p:spTree>
      <p:nvGrpSpPr>
        <p:cNvPr id="1" name=""/>
        <p:cNvGrpSpPr/>
        <p:nvPr/>
      </p:nvGrpSpPr>
      <p:grpSpPr>
        <a:xfrm>
          <a:off x="0" y="0"/>
          <a:ext cx="0" cy="0"/>
          <a:chOff x="0" y="0"/>
          <a:chExt cx="0" cy="0"/>
        </a:xfrm>
      </p:grpSpPr>
      <p:sp>
        <p:nvSpPr>
          <p:cNvPr id="5" name="Title 15">
            <a:extLst>
              <a:ext uri="{FF2B5EF4-FFF2-40B4-BE49-F238E27FC236}">
                <a16:creationId xmlns:a16="http://schemas.microsoft.com/office/drawing/2014/main" id="{C8A15A0D-6408-1498-4AA8-B25EE011CF4F}"/>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cxnSp>
        <p:nvCxnSpPr>
          <p:cNvPr id="2" name="Straight Connector 1">
            <a:extLst>
              <a:ext uri="{FF2B5EF4-FFF2-40B4-BE49-F238E27FC236}">
                <a16:creationId xmlns:a16="http://schemas.microsoft.com/office/drawing/2014/main" id="{60A873AA-FFCD-A4AE-AE30-45CF68242959}"/>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46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ullet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E9612-265E-F3D1-3C8F-D2CBF1883E44}"/>
              </a:ext>
            </a:extLst>
          </p:cNvPr>
          <p:cNvSpPr>
            <a:spLocks noGrp="1"/>
          </p:cNvSpPr>
          <p:nvPr>
            <p:ph type="body" sz="quarter" idx="13"/>
          </p:nvPr>
        </p:nvSpPr>
        <p:spPr>
          <a:xfrm>
            <a:off x="571500" y="1465645"/>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5" name="Title 15">
            <a:extLst>
              <a:ext uri="{FF2B5EF4-FFF2-40B4-BE49-F238E27FC236}">
                <a16:creationId xmlns:a16="http://schemas.microsoft.com/office/drawing/2014/main" id="{C8A15A0D-6408-1498-4AA8-B25EE011CF4F}"/>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cxnSp>
        <p:nvCxnSpPr>
          <p:cNvPr id="2" name="Straight Connector 1">
            <a:extLst>
              <a:ext uri="{FF2B5EF4-FFF2-40B4-BE49-F238E27FC236}">
                <a16:creationId xmlns:a16="http://schemas.microsoft.com/office/drawing/2014/main" id="{60A873AA-FFCD-A4AE-AE30-45CF68242959}"/>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716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Bottom Left Gradient">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8E922472-E358-9890-C97B-068F0FEE1C77}"/>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4" name="Freeform 3">
            <a:extLst>
              <a:ext uri="{FF2B5EF4-FFF2-40B4-BE49-F238E27FC236}">
                <a16:creationId xmlns:a16="http://schemas.microsoft.com/office/drawing/2014/main" id="{A98B43F0-5AC8-7E77-9A2E-39134F51FC52}"/>
              </a:ext>
            </a:extLst>
          </p:cNvPr>
          <p:cNvSpPr/>
          <p:nvPr userDrawn="1"/>
        </p:nvSpPr>
        <p:spPr>
          <a:xfrm>
            <a:off x="-1" y="5660392"/>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2">
            <a:extLst>
              <a:ext uri="{FF2B5EF4-FFF2-40B4-BE49-F238E27FC236}">
                <a16:creationId xmlns:a16="http://schemas.microsoft.com/office/drawing/2014/main" id="{8AAE7D76-169C-791E-46C1-A5D2498A0BD4}"/>
              </a:ext>
            </a:extLst>
          </p:cNvPr>
          <p:cNvSpPr>
            <a:spLocks noGrp="1"/>
          </p:cNvSpPr>
          <p:nvPr>
            <p:ph type="body" sz="quarter" idx="13"/>
          </p:nvPr>
        </p:nvSpPr>
        <p:spPr>
          <a:xfrm>
            <a:off x="571500" y="1465645"/>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C9310C21-1A06-F5DF-61E3-5C5B9BAA6B00}"/>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737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Top Right Gradient">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77D2F3F5-54CB-85B1-D3F4-7509165D5DB3}"/>
              </a:ext>
            </a:extLst>
          </p:cNvPr>
          <p:cNvSpPr>
            <a:spLocks noGrp="1"/>
          </p:cNvSpPr>
          <p:nvPr>
            <p:ph type="title" hasCustomPrompt="1"/>
          </p:nvPr>
        </p:nvSpPr>
        <p:spPr>
          <a:xfrm>
            <a:off x="497543" y="243250"/>
            <a:ext cx="9560858"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4" name="Freeform 3">
            <a:extLst>
              <a:ext uri="{FF2B5EF4-FFF2-40B4-BE49-F238E27FC236}">
                <a16:creationId xmlns:a16="http://schemas.microsoft.com/office/drawing/2014/main" id="{305C8606-38C9-DAD6-F5A0-4377E91BA80E}"/>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2">
            <a:extLst>
              <a:ext uri="{FF2B5EF4-FFF2-40B4-BE49-F238E27FC236}">
                <a16:creationId xmlns:a16="http://schemas.microsoft.com/office/drawing/2014/main" id="{FEDBFC91-E666-E032-E1A0-D3EB7350BD7F}"/>
              </a:ext>
            </a:extLst>
          </p:cNvPr>
          <p:cNvSpPr>
            <a:spLocks noGrp="1"/>
          </p:cNvSpPr>
          <p:nvPr>
            <p:ph type="body" sz="quarter" idx="13"/>
          </p:nvPr>
        </p:nvSpPr>
        <p:spPr>
          <a:xfrm>
            <a:off x="571500" y="1465645"/>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59AC2F20-B012-4351-7225-B830E4D6284D}"/>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814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Gray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6BFC36-DC63-3F19-2BA9-1B279F287F40}"/>
              </a:ext>
            </a:extLst>
          </p:cNvPr>
          <p:cNvSpPr/>
          <p:nvPr userDrawn="1"/>
        </p:nvSpPr>
        <p:spPr>
          <a:xfrm>
            <a:off x="7787267" y="0"/>
            <a:ext cx="44047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a:extLst>
              <a:ext uri="{FF2B5EF4-FFF2-40B4-BE49-F238E27FC236}">
                <a16:creationId xmlns:a16="http://schemas.microsoft.com/office/drawing/2014/main" id="{97907821-1670-D51B-FD87-50C55D6CA99F}"/>
              </a:ext>
            </a:extLst>
          </p:cNvPr>
          <p:cNvSpPr>
            <a:spLocks noGrp="1"/>
          </p:cNvSpPr>
          <p:nvPr>
            <p:ph type="title" hasCustomPrompt="1"/>
          </p:nvPr>
        </p:nvSpPr>
        <p:spPr>
          <a:xfrm>
            <a:off x="497543" y="243250"/>
            <a:ext cx="5598458"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10" name="Freeform 9">
            <a:extLst>
              <a:ext uri="{FF2B5EF4-FFF2-40B4-BE49-F238E27FC236}">
                <a16:creationId xmlns:a16="http://schemas.microsoft.com/office/drawing/2014/main" id="{58049F07-AF4A-86C9-8B96-44CB7283FBF4}"/>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 Placeholder 2">
            <a:extLst>
              <a:ext uri="{FF2B5EF4-FFF2-40B4-BE49-F238E27FC236}">
                <a16:creationId xmlns:a16="http://schemas.microsoft.com/office/drawing/2014/main" id="{16D349CA-84D5-DDA3-135F-17F8B881295C}"/>
              </a:ext>
            </a:extLst>
          </p:cNvPr>
          <p:cNvSpPr>
            <a:spLocks noGrp="1"/>
          </p:cNvSpPr>
          <p:nvPr>
            <p:ph type="body" sz="quarter" idx="14"/>
          </p:nvPr>
        </p:nvSpPr>
        <p:spPr>
          <a:xfrm>
            <a:off x="571500" y="1465645"/>
            <a:ext cx="631190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7C87EBEC-975C-26D2-D770-3B6636AD2924}"/>
              </a:ext>
            </a:extLst>
          </p:cNvPr>
          <p:cNvSpPr>
            <a:spLocks noGrp="1"/>
          </p:cNvSpPr>
          <p:nvPr>
            <p:ph type="body" sz="quarter" idx="15"/>
          </p:nvPr>
        </p:nvSpPr>
        <p:spPr>
          <a:xfrm>
            <a:off x="8026400" y="1465645"/>
            <a:ext cx="355600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380D7E06-BEFA-B090-B564-7631FA0BF91B}"/>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FCAC0A0-57FF-FC74-11ED-E023E0408EB5}"/>
              </a:ext>
            </a:extLst>
          </p:cNvPr>
          <p:cNvGrpSpPr/>
          <p:nvPr userDrawn="1"/>
        </p:nvGrpSpPr>
        <p:grpSpPr>
          <a:xfrm>
            <a:off x="8181026" y="6375415"/>
            <a:ext cx="3531855" cy="304801"/>
            <a:chOff x="8181026" y="6375415"/>
            <a:chExt cx="3531855" cy="304801"/>
          </a:xfrm>
        </p:grpSpPr>
        <p:grpSp>
          <p:nvGrpSpPr>
            <p:cNvPr id="7" name="Group 6">
              <a:extLst>
                <a:ext uri="{FF2B5EF4-FFF2-40B4-BE49-F238E27FC236}">
                  <a16:creationId xmlns:a16="http://schemas.microsoft.com/office/drawing/2014/main" id="{B31F53D6-3AB1-F54B-BDC9-AEFD74453274}"/>
                </a:ext>
              </a:extLst>
            </p:cNvPr>
            <p:cNvGrpSpPr/>
            <p:nvPr userDrawn="1"/>
          </p:nvGrpSpPr>
          <p:grpSpPr>
            <a:xfrm>
              <a:off x="8181026" y="6420103"/>
              <a:ext cx="3531855" cy="215444"/>
              <a:chOff x="8181027" y="6420079"/>
              <a:chExt cx="3531855" cy="215443"/>
            </a:xfrm>
          </p:grpSpPr>
          <p:sp>
            <p:nvSpPr>
              <p:cNvPr id="9" name="Rectangle 8">
                <a:extLst>
                  <a:ext uri="{FF2B5EF4-FFF2-40B4-BE49-F238E27FC236}">
                    <a16:creationId xmlns:a16="http://schemas.microsoft.com/office/drawing/2014/main" id="{1000EAE4-1CAB-4E08-853D-53655F3CCB92}"/>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7" name="Rectangle 16">
                <a:extLst>
                  <a:ext uri="{FF2B5EF4-FFF2-40B4-BE49-F238E27FC236}">
                    <a16:creationId xmlns:a16="http://schemas.microsoft.com/office/drawing/2014/main" id="{B2287584-2F76-7302-BE9A-A5747DBACF5B}"/>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8" name="Straight Connector 7">
              <a:extLst>
                <a:ext uri="{FF2B5EF4-FFF2-40B4-BE49-F238E27FC236}">
                  <a16:creationId xmlns:a16="http://schemas.microsoft.com/office/drawing/2014/main" id="{50D70159-CD4C-90D2-B1F9-5D198A43A7A4}"/>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6308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lank: Gray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6BFC36-DC63-3F19-2BA9-1B279F287F40}"/>
              </a:ext>
            </a:extLst>
          </p:cNvPr>
          <p:cNvSpPr/>
          <p:nvPr userDrawn="1"/>
        </p:nvSpPr>
        <p:spPr>
          <a:xfrm>
            <a:off x="7787267" y="0"/>
            <a:ext cx="44047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a:extLst>
              <a:ext uri="{FF2B5EF4-FFF2-40B4-BE49-F238E27FC236}">
                <a16:creationId xmlns:a16="http://schemas.microsoft.com/office/drawing/2014/main" id="{97907821-1670-D51B-FD87-50C55D6CA99F}"/>
              </a:ext>
            </a:extLst>
          </p:cNvPr>
          <p:cNvSpPr>
            <a:spLocks noGrp="1"/>
          </p:cNvSpPr>
          <p:nvPr>
            <p:ph type="title" hasCustomPrompt="1"/>
          </p:nvPr>
        </p:nvSpPr>
        <p:spPr>
          <a:xfrm>
            <a:off x="497543" y="243250"/>
            <a:ext cx="5598458"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10" name="Freeform 9">
            <a:extLst>
              <a:ext uri="{FF2B5EF4-FFF2-40B4-BE49-F238E27FC236}">
                <a16:creationId xmlns:a16="http://schemas.microsoft.com/office/drawing/2014/main" id="{58049F07-AF4A-86C9-8B96-44CB7283FBF4}"/>
              </a:ext>
            </a:extLst>
          </p:cNvPr>
          <p:cNvSpPr/>
          <p:nvPr userDrawn="1"/>
        </p:nvSpPr>
        <p:spPr>
          <a:xfrm>
            <a:off x="0"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 Placeholder 2">
            <a:extLst>
              <a:ext uri="{FF2B5EF4-FFF2-40B4-BE49-F238E27FC236}">
                <a16:creationId xmlns:a16="http://schemas.microsoft.com/office/drawing/2014/main" id="{16D349CA-84D5-DDA3-135F-17F8B881295C}"/>
              </a:ext>
            </a:extLst>
          </p:cNvPr>
          <p:cNvSpPr>
            <a:spLocks noGrp="1"/>
          </p:cNvSpPr>
          <p:nvPr>
            <p:ph type="body" sz="quarter" idx="14"/>
          </p:nvPr>
        </p:nvSpPr>
        <p:spPr>
          <a:xfrm>
            <a:off x="571500" y="1465645"/>
            <a:ext cx="631190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7C87EBEC-975C-26D2-D770-3B6636AD2924}"/>
              </a:ext>
            </a:extLst>
          </p:cNvPr>
          <p:cNvSpPr>
            <a:spLocks noGrp="1"/>
          </p:cNvSpPr>
          <p:nvPr>
            <p:ph type="body" sz="quarter" idx="15"/>
          </p:nvPr>
        </p:nvSpPr>
        <p:spPr>
          <a:xfrm>
            <a:off x="8026400" y="1465645"/>
            <a:ext cx="355600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743E5D38-B372-793D-6BD5-4C31074E0BD4}"/>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C65FD22-605D-0ABB-E67A-07D290573B06}"/>
              </a:ext>
            </a:extLst>
          </p:cNvPr>
          <p:cNvGrpSpPr/>
          <p:nvPr userDrawn="1"/>
        </p:nvGrpSpPr>
        <p:grpSpPr>
          <a:xfrm>
            <a:off x="8181026" y="6375415"/>
            <a:ext cx="3531858" cy="304801"/>
            <a:chOff x="8181026" y="6375415"/>
            <a:chExt cx="3531858" cy="304801"/>
          </a:xfrm>
        </p:grpSpPr>
        <p:grpSp>
          <p:nvGrpSpPr>
            <p:cNvPr id="6" name="Group 5">
              <a:extLst>
                <a:ext uri="{FF2B5EF4-FFF2-40B4-BE49-F238E27FC236}">
                  <a16:creationId xmlns:a16="http://schemas.microsoft.com/office/drawing/2014/main" id="{84F6CD7F-C2A6-5673-CAFB-29A725C3EA4E}"/>
                </a:ext>
              </a:extLst>
            </p:cNvPr>
            <p:cNvGrpSpPr/>
            <p:nvPr userDrawn="1"/>
          </p:nvGrpSpPr>
          <p:grpSpPr>
            <a:xfrm>
              <a:off x="8181026" y="6420103"/>
              <a:ext cx="3531858" cy="215444"/>
              <a:chOff x="8181025" y="6420079"/>
              <a:chExt cx="3531857" cy="215443"/>
            </a:xfrm>
          </p:grpSpPr>
          <p:sp>
            <p:nvSpPr>
              <p:cNvPr id="8" name="Rectangle 7">
                <a:extLst>
                  <a:ext uri="{FF2B5EF4-FFF2-40B4-BE49-F238E27FC236}">
                    <a16:creationId xmlns:a16="http://schemas.microsoft.com/office/drawing/2014/main" id="{4E7B1AB7-2307-399D-9071-4EF403DD3EEC}"/>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9" name="Rectangle 8">
                <a:extLst>
                  <a:ext uri="{FF2B5EF4-FFF2-40B4-BE49-F238E27FC236}">
                    <a16:creationId xmlns:a16="http://schemas.microsoft.com/office/drawing/2014/main" id="{5B38EF46-D503-CF24-DF38-10E9103D4E50}"/>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7" name="Straight Connector 6">
              <a:extLst>
                <a:ext uri="{FF2B5EF4-FFF2-40B4-BE49-F238E27FC236}">
                  <a16:creationId xmlns:a16="http://schemas.microsoft.com/office/drawing/2014/main" id="{D20F1886-5DE6-556A-10AA-91FCC9DE43BF}"/>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2334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Gray Box left_Gadie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6BFC36-DC63-3F19-2BA9-1B279F287F40}"/>
              </a:ext>
            </a:extLst>
          </p:cNvPr>
          <p:cNvSpPr/>
          <p:nvPr userDrawn="1"/>
        </p:nvSpPr>
        <p:spPr>
          <a:xfrm>
            <a:off x="-11943" y="914400"/>
            <a:ext cx="6107943" cy="525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a:extLst>
              <a:ext uri="{FF2B5EF4-FFF2-40B4-BE49-F238E27FC236}">
                <a16:creationId xmlns:a16="http://schemas.microsoft.com/office/drawing/2014/main" id="{97907821-1670-D51B-FD87-50C55D6CA99F}"/>
              </a:ext>
            </a:extLst>
          </p:cNvPr>
          <p:cNvSpPr>
            <a:spLocks noGrp="1"/>
          </p:cNvSpPr>
          <p:nvPr>
            <p:ph type="title" hasCustomPrompt="1"/>
          </p:nvPr>
        </p:nvSpPr>
        <p:spPr>
          <a:xfrm>
            <a:off x="497543" y="243250"/>
            <a:ext cx="5598458"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10" name="Freeform 9">
            <a:extLst>
              <a:ext uri="{FF2B5EF4-FFF2-40B4-BE49-F238E27FC236}">
                <a16:creationId xmlns:a16="http://schemas.microsoft.com/office/drawing/2014/main" id="{58049F07-AF4A-86C9-8B96-44CB7283FBF4}"/>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 Placeholder 2">
            <a:extLst>
              <a:ext uri="{FF2B5EF4-FFF2-40B4-BE49-F238E27FC236}">
                <a16:creationId xmlns:a16="http://schemas.microsoft.com/office/drawing/2014/main" id="{16D349CA-84D5-DDA3-135F-17F8B881295C}"/>
              </a:ext>
            </a:extLst>
          </p:cNvPr>
          <p:cNvSpPr>
            <a:spLocks noGrp="1"/>
          </p:cNvSpPr>
          <p:nvPr>
            <p:ph type="body" sz="quarter" idx="14"/>
          </p:nvPr>
        </p:nvSpPr>
        <p:spPr>
          <a:xfrm>
            <a:off x="571500" y="1465645"/>
            <a:ext cx="5264524"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7C87EBEC-975C-26D2-D770-3B6636AD2924}"/>
              </a:ext>
            </a:extLst>
          </p:cNvPr>
          <p:cNvSpPr>
            <a:spLocks noGrp="1"/>
          </p:cNvSpPr>
          <p:nvPr>
            <p:ph type="body" sz="quarter" idx="15"/>
          </p:nvPr>
        </p:nvSpPr>
        <p:spPr>
          <a:xfrm>
            <a:off x="6419467" y="1465645"/>
            <a:ext cx="5162933"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3531903B-D470-CA5D-964D-B741F8177F7E}"/>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4614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Objective &amp; Solution">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1025CC3E-78BF-1F32-7EFE-FB553423B6E2}"/>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4" name="Rectangle 3">
            <a:extLst>
              <a:ext uri="{FF2B5EF4-FFF2-40B4-BE49-F238E27FC236}">
                <a16:creationId xmlns:a16="http://schemas.microsoft.com/office/drawing/2014/main" id="{AB3F97D6-7694-5870-4D5B-12C8F4E67207}"/>
              </a:ext>
            </a:extLst>
          </p:cNvPr>
          <p:cNvSpPr/>
          <p:nvPr userDrawn="1"/>
        </p:nvSpPr>
        <p:spPr>
          <a:xfrm>
            <a:off x="6096000" y="1465645"/>
            <a:ext cx="5486400" cy="4127395"/>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51ADA7-B368-F1D5-D086-BD101D84787C}"/>
              </a:ext>
            </a:extLst>
          </p:cNvPr>
          <p:cNvSpPr/>
          <p:nvPr userDrawn="1"/>
        </p:nvSpPr>
        <p:spPr>
          <a:xfrm>
            <a:off x="6080761" y="1478241"/>
            <a:ext cx="45719" cy="4127395"/>
          </a:xfrm>
          <a:prstGeom prst="rect">
            <a:avLst/>
          </a:prstGeom>
          <a:gradFill>
            <a:gsLst>
              <a:gs pos="0">
                <a:schemeClr val="accent1"/>
              </a:gs>
              <a:gs pos="100000">
                <a:schemeClr val="accent2"/>
              </a:gs>
              <a:gs pos="100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6CCB0199-C59E-B098-53C9-2D62CC986913}"/>
              </a:ext>
            </a:extLst>
          </p:cNvPr>
          <p:cNvSpPr/>
          <p:nvPr userDrawn="1"/>
        </p:nvSpPr>
        <p:spPr>
          <a:xfrm>
            <a:off x="0"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 Placeholder 2">
            <a:extLst>
              <a:ext uri="{FF2B5EF4-FFF2-40B4-BE49-F238E27FC236}">
                <a16:creationId xmlns:a16="http://schemas.microsoft.com/office/drawing/2014/main" id="{F774C4E9-0B0C-5AA9-E8D4-2E4C3963F51A}"/>
              </a:ext>
            </a:extLst>
          </p:cNvPr>
          <p:cNvSpPr>
            <a:spLocks noGrp="1"/>
          </p:cNvSpPr>
          <p:nvPr>
            <p:ph type="body" sz="quarter" idx="13"/>
          </p:nvPr>
        </p:nvSpPr>
        <p:spPr>
          <a:xfrm>
            <a:off x="571500" y="1465645"/>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466CC16C-F1CD-6E1D-4780-679C8836F611}"/>
              </a:ext>
            </a:extLst>
          </p:cNvPr>
          <p:cNvSpPr>
            <a:spLocks noGrp="1"/>
          </p:cNvSpPr>
          <p:nvPr>
            <p:ph type="body" sz="quarter" idx="14"/>
          </p:nvPr>
        </p:nvSpPr>
        <p:spPr>
          <a:xfrm>
            <a:off x="6141719" y="1478241"/>
            <a:ext cx="5099050" cy="4127394"/>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4FFA6DAC-E383-85AC-5094-0989AE720961}"/>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88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2_2">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A7F686DE-4D96-A442-A1CF-9299F6BFA00D}"/>
              </a:ext>
            </a:extLst>
          </p:cNvPr>
          <p:cNvSpPr>
            <a:spLocks noGrp="1"/>
          </p:cNvSpPr>
          <p:nvPr>
            <p:ph type="body" sz="quarter" idx="10" hasCustomPrompt="1"/>
          </p:nvPr>
        </p:nvSpPr>
        <p:spPr>
          <a:xfrm>
            <a:off x="2790825" y="2379354"/>
            <a:ext cx="8791575" cy="2090109"/>
          </a:xfrm>
          <a:prstGeom prst="rect">
            <a:avLst/>
          </a:prstGeom>
        </p:spPr>
        <p:txBody>
          <a:bodyPr lIns="0" anchor="ctr"/>
          <a:lstStyle>
            <a:lvl1pPr marL="0" indent="0">
              <a:buNone/>
              <a:defRPr sz="5500" spc="300">
                <a:latin typeface="Mercury Display Bold" pitchFamily="2" charset="0"/>
              </a:defRPr>
            </a:lvl1pPr>
          </a:lstStyle>
          <a:p>
            <a:pPr lvl="0"/>
            <a:r>
              <a:rPr lang="en-US"/>
              <a:t>Presentation Title</a:t>
            </a:r>
          </a:p>
        </p:txBody>
      </p:sp>
      <p:sp>
        <p:nvSpPr>
          <p:cNvPr id="7" name="Text Placeholder 12">
            <a:extLst>
              <a:ext uri="{FF2B5EF4-FFF2-40B4-BE49-F238E27FC236}">
                <a16:creationId xmlns:a16="http://schemas.microsoft.com/office/drawing/2014/main" id="{C2867E3F-E65A-774B-A6EC-4FA6AB611E32}"/>
              </a:ext>
            </a:extLst>
          </p:cNvPr>
          <p:cNvSpPr>
            <a:spLocks noGrp="1"/>
          </p:cNvSpPr>
          <p:nvPr>
            <p:ph type="body" sz="quarter" idx="11" hasCustomPrompt="1"/>
          </p:nvPr>
        </p:nvSpPr>
        <p:spPr>
          <a:xfrm>
            <a:off x="609600" y="6389390"/>
            <a:ext cx="2893159" cy="304801"/>
          </a:xfrm>
          <a:prstGeom prst="rect">
            <a:avLst/>
          </a:prstGeom>
        </p:spPr>
        <p:txBody>
          <a:bodyPr/>
          <a:lstStyle>
            <a:lvl1pPr marL="0" indent="0">
              <a:buNone/>
              <a:defRPr sz="1400" b="0" i="0">
                <a:latin typeface="Graphik Regular" panose="020B0503030202060203" pitchFamily="34" charset="0"/>
              </a:defRPr>
            </a:lvl1pPr>
          </a:lstStyle>
          <a:p>
            <a:r>
              <a:rPr lang="en-US"/>
              <a:t>Date: [click to add date]</a:t>
            </a:r>
          </a:p>
        </p:txBody>
      </p:sp>
      <p:sp>
        <p:nvSpPr>
          <p:cNvPr id="12" name="Picture Placeholder 13">
            <a:extLst>
              <a:ext uri="{FF2B5EF4-FFF2-40B4-BE49-F238E27FC236}">
                <a16:creationId xmlns:a16="http://schemas.microsoft.com/office/drawing/2014/main" id="{A31DB0BD-6A00-3744-950C-84C810C5880C}"/>
              </a:ext>
            </a:extLst>
          </p:cNvPr>
          <p:cNvSpPr>
            <a:spLocks noGrp="1"/>
          </p:cNvSpPr>
          <p:nvPr>
            <p:ph type="pic" sz="quarter" idx="13" hasCustomPrompt="1"/>
          </p:nvPr>
        </p:nvSpPr>
        <p:spPr>
          <a:xfrm>
            <a:off x="8689242" y="5005084"/>
            <a:ext cx="2872103" cy="999675"/>
          </a:xfrm>
          <a:prstGeom prst="rect">
            <a:avLst/>
          </a:prstGeom>
        </p:spPr>
        <p:txBody>
          <a:bodyPr anchor="ctr"/>
          <a:lstStyle>
            <a:lvl1pPr marL="0" indent="0" algn="ctr">
              <a:buNone/>
              <a:defRPr sz="1400" b="0" i="0">
                <a:latin typeface="Graphik Regular" panose="020B0503030202060203" pitchFamily="34" charset="0"/>
              </a:defRPr>
            </a:lvl1pPr>
          </a:lstStyle>
          <a:p>
            <a:r>
              <a:rPr lang="en-US"/>
              <a:t>Client Logo Here</a:t>
            </a:r>
          </a:p>
          <a:p>
            <a:endParaRPr lang="en-US"/>
          </a:p>
          <a:p>
            <a:r>
              <a:rPr lang="en-US"/>
              <a:t>Click ↑ Here</a:t>
            </a:r>
          </a:p>
        </p:txBody>
      </p:sp>
      <p:sp>
        <p:nvSpPr>
          <p:cNvPr id="116" name="Freeform 115">
            <a:extLst>
              <a:ext uri="{FF2B5EF4-FFF2-40B4-BE49-F238E27FC236}">
                <a16:creationId xmlns:a16="http://schemas.microsoft.com/office/drawing/2014/main" id="{91A66170-ED26-544B-83CC-9F090084462F}"/>
              </a:ext>
            </a:extLst>
          </p:cNvPr>
          <p:cNvSpPr/>
          <p:nvPr userDrawn="1"/>
        </p:nvSpPr>
        <p:spPr>
          <a:xfrm>
            <a:off x="2790825" y="0"/>
            <a:ext cx="2549680" cy="6869151"/>
          </a:xfrm>
          <a:custGeom>
            <a:avLst/>
            <a:gdLst>
              <a:gd name="connsiteX0" fmla="*/ 50654 w 2549680"/>
              <a:gd name="connsiteY0" fmla="*/ 4786464 h 6869151"/>
              <a:gd name="connsiteX1" fmla="*/ 764676 w 2549680"/>
              <a:gd name="connsiteY1" fmla="*/ 4786464 h 6869151"/>
              <a:gd name="connsiteX2" fmla="*/ 814763 w 2549680"/>
              <a:gd name="connsiteY2" fmla="*/ 4913496 h 6869151"/>
              <a:gd name="connsiteX3" fmla="*/ 2461995 w 2549680"/>
              <a:gd name="connsiteY3" fmla="*/ 6818733 h 6869151"/>
              <a:gd name="connsiteX4" fmla="*/ 2549680 w 2549680"/>
              <a:gd name="connsiteY4" fmla="*/ 6869151 h 6869151"/>
              <a:gd name="connsiteX5" fmla="*/ 1432963 w 2549680"/>
              <a:gd name="connsiteY5" fmla="*/ 6869151 h 6869151"/>
              <a:gd name="connsiteX6" fmla="*/ 1358392 w 2549680"/>
              <a:gd name="connsiteY6" fmla="*/ 6804556 h 6869151"/>
              <a:gd name="connsiteX7" fmla="*/ 102491 w 2549680"/>
              <a:gd name="connsiteY7" fmla="*/ 4939662 h 6869151"/>
              <a:gd name="connsiteX8" fmla="*/ 1190462 w 2549680"/>
              <a:gd name="connsiteY8" fmla="*/ 0 h 6869151"/>
              <a:gd name="connsiteX9" fmla="*/ 2204677 w 2549680"/>
              <a:gd name="connsiteY9" fmla="*/ 0 h 6869151"/>
              <a:gd name="connsiteX10" fmla="*/ 1981347 w 2549680"/>
              <a:gd name="connsiteY10" fmla="*/ 167003 h 6869151"/>
              <a:gd name="connsiteX11" fmla="*/ 741555 w 2549680"/>
              <a:gd name="connsiteY11" fmla="*/ 1916191 h 6869151"/>
              <a:gd name="connsiteX12" fmla="*/ 705277 w 2549680"/>
              <a:gd name="connsiteY12" fmla="*/ 2023405 h 6869151"/>
              <a:gd name="connsiteX13" fmla="*/ 0 w 2549680"/>
              <a:gd name="connsiteY13" fmla="*/ 2023405 h 6869151"/>
              <a:gd name="connsiteX14" fmla="*/ 28524 w 2549680"/>
              <a:gd name="connsiteY14" fmla="*/ 1922957 h 6869151"/>
              <a:gd name="connsiteX15" fmla="*/ 1039218 w 2549680"/>
              <a:gd name="connsiteY15" fmla="*/ 158634 h 68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9680" h="6869151">
                <a:moveTo>
                  <a:pt x="50654" y="4786464"/>
                </a:moveTo>
                <a:lnTo>
                  <a:pt x="764676" y="4786464"/>
                </a:lnTo>
                <a:lnTo>
                  <a:pt x="814763" y="4913496"/>
                </a:lnTo>
                <a:cubicBezTo>
                  <a:pt x="1150971" y="5708381"/>
                  <a:pt x="1731404" y="6374815"/>
                  <a:pt x="2461995" y="6818733"/>
                </a:cubicBezTo>
                <a:lnTo>
                  <a:pt x="2549680" y="6869151"/>
                </a:lnTo>
                <a:lnTo>
                  <a:pt x="1432963" y="6869151"/>
                </a:lnTo>
                <a:lnTo>
                  <a:pt x="1358392" y="6804556"/>
                </a:lnTo>
                <a:cubicBezTo>
                  <a:pt x="801389" y="6298302"/>
                  <a:pt x="366333" y="5660248"/>
                  <a:pt x="102491" y="4939662"/>
                </a:cubicBezTo>
                <a:close/>
                <a:moveTo>
                  <a:pt x="1190462" y="0"/>
                </a:moveTo>
                <a:lnTo>
                  <a:pt x="2204677" y="0"/>
                </a:lnTo>
                <a:lnTo>
                  <a:pt x="1981347" y="167003"/>
                </a:lnTo>
                <a:cubicBezTo>
                  <a:pt x="1426035" y="625287"/>
                  <a:pt x="993775" y="1227346"/>
                  <a:pt x="741555" y="1916191"/>
                </a:cubicBezTo>
                <a:lnTo>
                  <a:pt x="705277" y="2023405"/>
                </a:lnTo>
                <a:lnTo>
                  <a:pt x="0" y="2023405"/>
                </a:lnTo>
                <a:lnTo>
                  <a:pt x="28524" y="1922957"/>
                </a:lnTo>
                <a:cubicBezTo>
                  <a:pt x="234720" y="1260017"/>
                  <a:pt x="583590" y="659937"/>
                  <a:pt x="1039218" y="158634"/>
                </a:cubicBezTo>
                <a:close/>
              </a:path>
            </a:pathLst>
          </a:custGeom>
          <a:gradFill>
            <a:gsLst>
              <a:gs pos="22000">
                <a:schemeClr val="accent1"/>
              </a:gs>
              <a:gs pos="7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D52FB3A3-5CE2-46F2-047B-3F196DCBA844}"/>
              </a:ext>
            </a:extLst>
          </p:cNvPr>
          <p:cNvGrpSpPr/>
          <p:nvPr userDrawn="1"/>
        </p:nvGrpSpPr>
        <p:grpSpPr>
          <a:xfrm>
            <a:off x="5330564" y="6380209"/>
            <a:ext cx="6379426" cy="323165"/>
            <a:chOff x="5330564" y="6380209"/>
            <a:chExt cx="6379426" cy="323165"/>
          </a:xfrm>
        </p:grpSpPr>
        <p:sp>
          <p:nvSpPr>
            <p:cNvPr id="5" name="Rectangle 4">
              <a:extLst>
                <a:ext uri="{FF2B5EF4-FFF2-40B4-BE49-F238E27FC236}">
                  <a16:creationId xmlns:a16="http://schemas.microsoft.com/office/drawing/2014/main" id="{A33260B1-EB2A-A891-BA4A-57E6DCE64BF5}"/>
                </a:ext>
              </a:extLst>
            </p:cNvPr>
            <p:cNvSpPr/>
            <p:nvPr userDrawn="1"/>
          </p:nvSpPr>
          <p:spPr>
            <a:xfrm>
              <a:off x="7485105" y="6380209"/>
              <a:ext cx="4224885" cy="323165"/>
            </a:xfrm>
            <a:prstGeom prst="rect">
              <a:avLst/>
            </a:prstGeom>
          </p:spPr>
          <p:txBody>
            <a:bodyPr wrap="square">
              <a:spAutoFit/>
            </a:bodyPr>
            <a:lstStyle/>
            <a:p>
              <a:r>
                <a:rPr lang="en-US" sz="800" b="0" i="0">
                  <a:latin typeface="Graphik Regular" panose="020B0503030202060203" pitchFamily="34" charset="0"/>
                </a:rPr>
                <a:t>© AArete, LLC  |  2024 </a:t>
              </a:r>
              <a:r>
                <a:rPr lang="en-US" sz="700" b="0" i="0">
                  <a:latin typeface="Graphik Regular" panose="020B0503030202060203" pitchFamily="34" charset="0"/>
                </a:rPr>
                <a:t>– ALL RIGHTS RESERVED. Confidential. This presentation in its entirety is solely for the use of AArete, LLC. It shall not be used by or reproduced for any other parties.</a:t>
              </a:r>
              <a:endParaRPr lang="en-US" sz="800" b="0" i="0">
                <a:latin typeface="Graphik Regular" panose="020B0503030202060203" pitchFamily="34" charset="0"/>
              </a:endParaRPr>
            </a:p>
          </p:txBody>
        </p:sp>
        <p:sp>
          <p:nvSpPr>
            <p:cNvPr id="6" name="Rectangle 5">
              <a:extLst>
                <a:ext uri="{FF2B5EF4-FFF2-40B4-BE49-F238E27FC236}">
                  <a16:creationId xmlns:a16="http://schemas.microsoft.com/office/drawing/2014/main" id="{605E29BD-610F-2FC4-4A1A-39F508A00572}"/>
                </a:ext>
              </a:extLst>
            </p:cNvPr>
            <p:cNvSpPr/>
            <p:nvPr userDrawn="1"/>
          </p:nvSpPr>
          <p:spPr>
            <a:xfrm>
              <a:off x="5330564" y="6443034"/>
              <a:ext cx="2113079" cy="215444"/>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cxnSp>
          <p:nvCxnSpPr>
            <p:cNvPr id="8" name="Straight Connector 7">
              <a:extLst>
                <a:ext uri="{FF2B5EF4-FFF2-40B4-BE49-F238E27FC236}">
                  <a16:creationId xmlns:a16="http://schemas.microsoft.com/office/drawing/2014/main" id="{49C0CAEB-86E7-FBBB-6DB3-FE518F0B1271}"/>
                </a:ext>
              </a:extLst>
            </p:cNvPr>
            <p:cNvCxnSpPr/>
            <p:nvPr userDrawn="1"/>
          </p:nvCxnSpPr>
          <p:spPr>
            <a:xfrm>
              <a:off x="7465677" y="6398356"/>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10" name="Text Placeholder 4">
            <a:extLst>
              <a:ext uri="{FF2B5EF4-FFF2-40B4-BE49-F238E27FC236}">
                <a16:creationId xmlns:a16="http://schemas.microsoft.com/office/drawing/2014/main" id="{B8F75189-8284-E8A6-58CE-BC468A508C99}"/>
              </a:ext>
            </a:extLst>
          </p:cNvPr>
          <p:cNvSpPr>
            <a:spLocks noGrp="1"/>
          </p:cNvSpPr>
          <p:nvPr>
            <p:ph type="body" sz="quarter" idx="15" hasCustomPrompt="1"/>
          </p:nvPr>
        </p:nvSpPr>
        <p:spPr>
          <a:xfrm>
            <a:off x="8689242" y="4655048"/>
            <a:ext cx="2872103" cy="331788"/>
          </a:xfrm>
          <a:prstGeom prst="rect">
            <a:avLst/>
          </a:prstGeom>
        </p:spPr>
        <p:txBody>
          <a:bodyPr/>
          <a:lstStyle/>
          <a:p>
            <a:pPr marL="0" indent="0">
              <a:buNone/>
            </a:pPr>
            <a:r>
              <a:rPr lang="en-US" sz="1400">
                <a:latin typeface="Graphik Regular" panose="020B0503030202060203" pitchFamily="34" charset="0"/>
              </a:rPr>
              <a:t>Prepared for: [Name]</a:t>
            </a:r>
          </a:p>
        </p:txBody>
      </p:sp>
      <p:pic>
        <p:nvPicPr>
          <p:cNvPr id="2" name="Picture 1">
            <a:extLst>
              <a:ext uri="{FF2B5EF4-FFF2-40B4-BE49-F238E27FC236}">
                <a16:creationId xmlns:a16="http://schemas.microsoft.com/office/drawing/2014/main" id="{FB29ADD9-C8C2-B986-6907-91D7DED705D0}"/>
              </a:ext>
            </a:extLst>
          </p:cNvPr>
          <p:cNvPicPr>
            <a:picLocks noChangeAspect="1"/>
          </p:cNvPicPr>
          <p:nvPr userDrawn="1"/>
        </p:nvPicPr>
        <p:blipFill>
          <a:blip r:embed="rId2"/>
          <a:stretch>
            <a:fillRect/>
          </a:stretch>
        </p:blipFill>
        <p:spPr>
          <a:xfrm>
            <a:off x="591446" y="2534260"/>
            <a:ext cx="2054187" cy="1780296"/>
          </a:xfrm>
          <a:prstGeom prst="rect">
            <a:avLst/>
          </a:prstGeom>
        </p:spPr>
      </p:pic>
    </p:spTree>
    <p:extLst>
      <p:ext uri="{BB962C8B-B14F-4D97-AF65-F5344CB8AC3E}">
        <p14:creationId xmlns:p14="http://schemas.microsoft.com/office/powerpoint/2010/main" val="4294509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Gray Box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BBF8E-B5C7-400D-74D9-891A10B12989}"/>
              </a:ext>
            </a:extLst>
          </p:cNvPr>
          <p:cNvSpPr/>
          <p:nvPr userDrawn="1"/>
        </p:nvSpPr>
        <p:spPr>
          <a:xfrm>
            <a:off x="-1" y="0"/>
            <a:ext cx="44047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a:extLst>
              <a:ext uri="{FF2B5EF4-FFF2-40B4-BE49-F238E27FC236}">
                <a16:creationId xmlns:a16="http://schemas.microsoft.com/office/drawing/2014/main" id="{D9844904-41D3-9C33-3B57-D7488025370C}"/>
              </a:ext>
            </a:extLst>
          </p:cNvPr>
          <p:cNvSpPr>
            <a:spLocks noGrp="1"/>
          </p:cNvSpPr>
          <p:nvPr>
            <p:ph type="title" hasCustomPrompt="1"/>
          </p:nvPr>
        </p:nvSpPr>
        <p:spPr>
          <a:xfrm>
            <a:off x="497542" y="243250"/>
            <a:ext cx="11084857"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6" name="Text Placeholder 2">
            <a:extLst>
              <a:ext uri="{FF2B5EF4-FFF2-40B4-BE49-F238E27FC236}">
                <a16:creationId xmlns:a16="http://schemas.microsoft.com/office/drawing/2014/main" id="{18FA46EE-E378-6E5E-0FC6-25C41F137398}"/>
              </a:ext>
            </a:extLst>
          </p:cNvPr>
          <p:cNvSpPr>
            <a:spLocks noGrp="1"/>
          </p:cNvSpPr>
          <p:nvPr>
            <p:ph type="body" sz="quarter" idx="13"/>
          </p:nvPr>
        </p:nvSpPr>
        <p:spPr>
          <a:xfrm>
            <a:off x="571500" y="1465645"/>
            <a:ext cx="35115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B4CF20FB-D384-A2DA-9C67-0EF6F21D3853}"/>
              </a:ext>
            </a:extLst>
          </p:cNvPr>
          <p:cNvSpPr>
            <a:spLocks noGrp="1"/>
          </p:cNvSpPr>
          <p:nvPr>
            <p:ph type="body" sz="quarter" idx="14"/>
          </p:nvPr>
        </p:nvSpPr>
        <p:spPr>
          <a:xfrm>
            <a:off x="4730750" y="1465645"/>
            <a:ext cx="631190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2" name="Slide Number Placeholder 5">
            <a:extLst>
              <a:ext uri="{FF2B5EF4-FFF2-40B4-BE49-F238E27FC236}">
                <a16:creationId xmlns:a16="http://schemas.microsoft.com/office/drawing/2014/main" id="{86A31E84-4E79-BC51-8D48-0362B4292D5E}"/>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cxnSp>
        <p:nvCxnSpPr>
          <p:cNvPr id="8" name="Straight Connector 7">
            <a:extLst>
              <a:ext uri="{FF2B5EF4-FFF2-40B4-BE49-F238E27FC236}">
                <a16:creationId xmlns:a16="http://schemas.microsoft.com/office/drawing/2014/main" id="{DEF20301-3DFF-1C59-81E1-75FF0DA1D926}"/>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4898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Gray Box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BBF8E-B5C7-400D-74D9-891A10B12989}"/>
              </a:ext>
            </a:extLst>
          </p:cNvPr>
          <p:cNvSpPr/>
          <p:nvPr userDrawn="1"/>
        </p:nvSpPr>
        <p:spPr>
          <a:xfrm>
            <a:off x="7787267" y="0"/>
            <a:ext cx="440473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a:extLst>
              <a:ext uri="{FF2B5EF4-FFF2-40B4-BE49-F238E27FC236}">
                <a16:creationId xmlns:a16="http://schemas.microsoft.com/office/drawing/2014/main" id="{D9844904-41D3-9C33-3B57-D7488025370C}"/>
              </a:ext>
            </a:extLst>
          </p:cNvPr>
          <p:cNvSpPr>
            <a:spLocks noGrp="1"/>
          </p:cNvSpPr>
          <p:nvPr>
            <p:ph type="title" hasCustomPrompt="1"/>
          </p:nvPr>
        </p:nvSpPr>
        <p:spPr>
          <a:xfrm>
            <a:off x="497542" y="243250"/>
            <a:ext cx="11084857"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6" name="Text Placeholder 2">
            <a:extLst>
              <a:ext uri="{FF2B5EF4-FFF2-40B4-BE49-F238E27FC236}">
                <a16:creationId xmlns:a16="http://schemas.microsoft.com/office/drawing/2014/main" id="{18FA46EE-E378-6E5E-0FC6-25C41F137398}"/>
              </a:ext>
            </a:extLst>
          </p:cNvPr>
          <p:cNvSpPr>
            <a:spLocks noGrp="1"/>
          </p:cNvSpPr>
          <p:nvPr>
            <p:ph type="body" sz="quarter" idx="13"/>
          </p:nvPr>
        </p:nvSpPr>
        <p:spPr>
          <a:xfrm>
            <a:off x="571500" y="1465645"/>
            <a:ext cx="6907306"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B4CF20FB-D384-A2DA-9C67-0EF6F21D3853}"/>
              </a:ext>
            </a:extLst>
          </p:cNvPr>
          <p:cNvSpPr>
            <a:spLocks noGrp="1"/>
          </p:cNvSpPr>
          <p:nvPr>
            <p:ph type="body" sz="quarter" idx="14"/>
          </p:nvPr>
        </p:nvSpPr>
        <p:spPr>
          <a:xfrm>
            <a:off x="8088406" y="1465645"/>
            <a:ext cx="3493994"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8" name="Straight Connector 7">
            <a:extLst>
              <a:ext uri="{FF2B5EF4-FFF2-40B4-BE49-F238E27FC236}">
                <a16:creationId xmlns:a16="http://schemas.microsoft.com/office/drawing/2014/main" id="{7306C552-9A03-8549-35D9-37F16E6DF229}"/>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029A3C7-D2D7-BD84-D8DD-9BA81ED9A439}"/>
              </a:ext>
            </a:extLst>
          </p:cNvPr>
          <p:cNvGrpSpPr/>
          <p:nvPr userDrawn="1"/>
        </p:nvGrpSpPr>
        <p:grpSpPr>
          <a:xfrm>
            <a:off x="8181026" y="6375415"/>
            <a:ext cx="3531858" cy="304801"/>
            <a:chOff x="8181026" y="6375415"/>
            <a:chExt cx="3531858" cy="304801"/>
          </a:xfrm>
        </p:grpSpPr>
        <p:grpSp>
          <p:nvGrpSpPr>
            <p:cNvPr id="9" name="Group 8">
              <a:extLst>
                <a:ext uri="{FF2B5EF4-FFF2-40B4-BE49-F238E27FC236}">
                  <a16:creationId xmlns:a16="http://schemas.microsoft.com/office/drawing/2014/main" id="{89E2B726-8511-48C1-85A3-BAA2ED433480}"/>
                </a:ext>
              </a:extLst>
            </p:cNvPr>
            <p:cNvGrpSpPr/>
            <p:nvPr userDrawn="1"/>
          </p:nvGrpSpPr>
          <p:grpSpPr>
            <a:xfrm>
              <a:off x="8181026" y="6420103"/>
              <a:ext cx="3531858" cy="215444"/>
              <a:chOff x="8181025" y="6420079"/>
              <a:chExt cx="3531857" cy="215443"/>
            </a:xfrm>
          </p:grpSpPr>
          <p:sp>
            <p:nvSpPr>
              <p:cNvPr id="11" name="Rectangle 10">
                <a:extLst>
                  <a:ext uri="{FF2B5EF4-FFF2-40B4-BE49-F238E27FC236}">
                    <a16:creationId xmlns:a16="http://schemas.microsoft.com/office/drawing/2014/main" id="{0FB1CB69-A1D3-C6A9-3BA2-75671E69311D}"/>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5" name="Rectangle 14">
                <a:extLst>
                  <a:ext uri="{FF2B5EF4-FFF2-40B4-BE49-F238E27FC236}">
                    <a16:creationId xmlns:a16="http://schemas.microsoft.com/office/drawing/2014/main" id="{5A71D452-1C94-9ACD-3472-5E687C1CF6F4}"/>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0" name="Straight Connector 9">
              <a:extLst>
                <a:ext uri="{FF2B5EF4-FFF2-40B4-BE49-F238E27FC236}">
                  <a16:creationId xmlns:a16="http://schemas.microsoft.com/office/drawing/2014/main" id="{B6B6F911-5364-5FEE-3999-C64BE58D3524}"/>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9875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Top Right Echo">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45A9F2C0-1841-5A99-E751-FC64A950C28A}"/>
              </a:ext>
            </a:extLst>
          </p:cNvPr>
          <p:cNvSpPr>
            <a:spLocks noGrp="1"/>
          </p:cNvSpPr>
          <p:nvPr>
            <p:ph type="title" hasCustomPrompt="1"/>
          </p:nvPr>
        </p:nvSpPr>
        <p:spPr>
          <a:xfrm>
            <a:off x="497543" y="243250"/>
            <a:ext cx="6837978" cy="455145"/>
          </a:xfrm>
          <a:prstGeom prst="rect">
            <a:avLst/>
          </a:prstGeom>
        </p:spPr>
        <p:txBody>
          <a:bodyPr/>
          <a:lstStyle>
            <a:lvl1pPr>
              <a:defRPr sz="2400" b="1" i="0">
                <a:latin typeface="Mercury Display Bold" pitchFamily="2" charset="0"/>
              </a:defRPr>
            </a:lvl1pPr>
          </a:lstStyle>
          <a:p>
            <a:r>
              <a:rPr lang="en-US"/>
              <a:t>Lorem ipsum dolor</a:t>
            </a:r>
          </a:p>
        </p:txBody>
      </p:sp>
      <p:pic>
        <p:nvPicPr>
          <p:cNvPr id="4" name="Picture 3">
            <a:extLst>
              <a:ext uri="{FF2B5EF4-FFF2-40B4-BE49-F238E27FC236}">
                <a16:creationId xmlns:a16="http://schemas.microsoft.com/office/drawing/2014/main" id="{18ED7C57-DB9C-CA8B-D303-2B118F4F1CA3}"/>
              </a:ext>
            </a:extLst>
          </p:cNvPr>
          <p:cNvPicPr>
            <a:picLocks noChangeAspect="1"/>
          </p:cNvPicPr>
          <p:nvPr userDrawn="1"/>
        </p:nvPicPr>
        <p:blipFill rotWithShape="1">
          <a:blip r:embed="rId2" cstate="screen">
            <a:alphaModFix amt="5000"/>
            <a:extLst>
              <a:ext uri="{28A0092B-C50C-407E-A947-70E740481C1C}">
                <a14:useLocalDpi xmlns:a14="http://schemas.microsoft.com/office/drawing/2010/main" val="0"/>
              </a:ext>
            </a:extLst>
          </a:blip>
          <a:srcRect t="47281" r="47274"/>
          <a:stretch/>
        </p:blipFill>
        <p:spPr>
          <a:xfrm>
            <a:off x="7475771" y="0"/>
            <a:ext cx="4716230" cy="4715639"/>
          </a:xfrm>
          <a:prstGeom prst="rect">
            <a:avLst/>
          </a:prstGeom>
        </p:spPr>
      </p:pic>
      <p:sp>
        <p:nvSpPr>
          <p:cNvPr id="5" name="Text Placeholder 2">
            <a:extLst>
              <a:ext uri="{FF2B5EF4-FFF2-40B4-BE49-F238E27FC236}">
                <a16:creationId xmlns:a16="http://schemas.microsoft.com/office/drawing/2014/main" id="{8A14FAE3-0A55-DF4B-A1CB-07F96DD4ED52}"/>
              </a:ext>
            </a:extLst>
          </p:cNvPr>
          <p:cNvSpPr>
            <a:spLocks noGrp="1"/>
          </p:cNvSpPr>
          <p:nvPr>
            <p:ph type="body" sz="quarter" idx="13"/>
          </p:nvPr>
        </p:nvSpPr>
        <p:spPr>
          <a:xfrm>
            <a:off x="571500" y="1465645"/>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4E1AD60D-97D2-4302-52FA-2CD875638292}"/>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669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Bullets w/ Header">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B9CD44C1-3891-DC1B-01BD-B4FB19EB846B}"/>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4" name="Text Placeholder 15">
            <a:extLst>
              <a:ext uri="{FF2B5EF4-FFF2-40B4-BE49-F238E27FC236}">
                <a16:creationId xmlns:a16="http://schemas.microsoft.com/office/drawing/2014/main" id="{6C1ED29E-76D0-0427-BB1C-DEA8CCDBCF5D}"/>
              </a:ext>
            </a:extLst>
          </p:cNvPr>
          <p:cNvSpPr>
            <a:spLocks noGrp="1"/>
          </p:cNvSpPr>
          <p:nvPr>
            <p:ph type="body" sz="quarter" idx="10" hasCustomPrompt="1"/>
          </p:nvPr>
        </p:nvSpPr>
        <p:spPr>
          <a:xfrm>
            <a:off x="571500" y="983297"/>
            <a:ext cx="5524500" cy="890905"/>
          </a:xfrm>
          <a:prstGeom prst="rect">
            <a:avLst/>
          </a:prstGeom>
        </p:spPr>
        <p:txBody>
          <a:bodyPr/>
          <a:lstStyle>
            <a:lvl1pPr marL="0" indent="0">
              <a:buNone/>
              <a:defRPr b="1" i="0">
                <a:latin typeface="Mercury Display 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endParaRPr lang="en-US"/>
          </a:p>
        </p:txBody>
      </p:sp>
      <p:sp>
        <p:nvSpPr>
          <p:cNvPr id="5" name="Freeform 4">
            <a:extLst>
              <a:ext uri="{FF2B5EF4-FFF2-40B4-BE49-F238E27FC236}">
                <a16:creationId xmlns:a16="http://schemas.microsoft.com/office/drawing/2014/main" id="{42CBABC2-CF8D-9BA2-F861-C38AE062A2A5}"/>
              </a:ext>
            </a:extLst>
          </p:cNvPr>
          <p:cNvSpPr/>
          <p:nvPr userDrawn="1"/>
        </p:nvSpPr>
        <p:spPr>
          <a:xfrm>
            <a:off x="7689156" y="1"/>
            <a:ext cx="4502845" cy="4502845"/>
          </a:xfrm>
          <a:custGeom>
            <a:avLst/>
            <a:gdLst>
              <a:gd name="connsiteX0" fmla="*/ 0 w 4502845"/>
              <a:gd name="connsiteY0" fmla="*/ 0 h 4502845"/>
              <a:gd name="connsiteX1" fmla="*/ 538720 w 4502845"/>
              <a:gd name="connsiteY1" fmla="*/ 0 h 4502845"/>
              <a:gd name="connsiteX2" fmla="*/ 4502845 w 4502845"/>
              <a:gd name="connsiteY2" fmla="*/ 3964125 h 4502845"/>
              <a:gd name="connsiteX3" fmla="*/ 4502845 w 4502845"/>
              <a:gd name="connsiteY3" fmla="*/ 4502845 h 4502845"/>
              <a:gd name="connsiteX4" fmla="*/ 0 w 4502845"/>
              <a:gd name="connsiteY4" fmla="*/ 0 h 4502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845" h="4502845">
                <a:moveTo>
                  <a:pt x="0" y="0"/>
                </a:moveTo>
                <a:lnTo>
                  <a:pt x="538720" y="0"/>
                </a:lnTo>
                <a:cubicBezTo>
                  <a:pt x="538720" y="2189326"/>
                  <a:pt x="2313519" y="3964125"/>
                  <a:pt x="4502845" y="3964125"/>
                </a:cubicBezTo>
                <a:lnTo>
                  <a:pt x="4502845" y="4502845"/>
                </a:lnTo>
                <a:cubicBezTo>
                  <a:pt x="2015992" y="4502845"/>
                  <a:pt x="0" y="2486853"/>
                  <a:pt x="0" y="0"/>
                </a:cubicBezTo>
                <a:close/>
              </a:path>
            </a:pathLst>
          </a:custGeom>
          <a:gradFill flip="none" rotWithShape="1">
            <a:gsLst>
              <a:gs pos="100000">
                <a:srgbClr val="E8601A">
                  <a:alpha val="10000"/>
                </a:srgbClr>
              </a:gs>
              <a:gs pos="0">
                <a:srgbClr val="F08913">
                  <a:alpha val="1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6" name="Text Placeholder 2">
            <a:extLst>
              <a:ext uri="{FF2B5EF4-FFF2-40B4-BE49-F238E27FC236}">
                <a16:creationId xmlns:a16="http://schemas.microsoft.com/office/drawing/2014/main" id="{8CB47E42-682F-6467-AB85-AB4B87F01EDE}"/>
              </a:ext>
            </a:extLst>
          </p:cNvPr>
          <p:cNvSpPr>
            <a:spLocks noGrp="1"/>
          </p:cNvSpPr>
          <p:nvPr>
            <p:ph type="body" sz="quarter" idx="13"/>
          </p:nvPr>
        </p:nvSpPr>
        <p:spPr>
          <a:xfrm>
            <a:off x="571500" y="2209800"/>
            <a:ext cx="5099050"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2C9AFA7E-EB78-18FF-712C-78AB26466432}"/>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340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Gray Box Left, Graph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AAD3AB-2A8C-1017-AAE1-D2C56F8C31E0}"/>
              </a:ext>
            </a:extLst>
          </p:cNvPr>
          <p:cNvSpPr/>
          <p:nvPr userDrawn="1"/>
        </p:nvSpPr>
        <p:spPr>
          <a:xfrm>
            <a:off x="-1" y="914400"/>
            <a:ext cx="5477435" cy="52578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Title 15">
            <a:extLst>
              <a:ext uri="{FF2B5EF4-FFF2-40B4-BE49-F238E27FC236}">
                <a16:creationId xmlns:a16="http://schemas.microsoft.com/office/drawing/2014/main" id="{9E1743BA-D067-BFE2-9146-173D14BB9E5F}"/>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5" name="Text Placeholder 22">
            <a:extLst>
              <a:ext uri="{FF2B5EF4-FFF2-40B4-BE49-F238E27FC236}">
                <a16:creationId xmlns:a16="http://schemas.microsoft.com/office/drawing/2014/main" id="{544ED45A-8B43-6459-3328-C14E7B9EA854}"/>
              </a:ext>
            </a:extLst>
          </p:cNvPr>
          <p:cNvSpPr>
            <a:spLocks noGrp="1"/>
          </p:cNvSpPr>
          <p:nvPr>
            <p:ph type="body" sz="quarter" idx="14" hasCustomPrompt="1"/>
          </p:nvPr>
        </p:nvSpPr>
        <p:spPr>
          <a:xfrm>
            <a:off x="576798" y="1575411"/>
            <a:ext cx="4457825" cy="504973"/>
          </a:xfrm>
          <a:prstGeom prst="rect">
            <a:avLst/>
          </a:prstGeom>
        </p:spPr>
        <p:txBody>
          <a:bodyPr>
            <a:normAutofit/>
          </a:bodyPr>
          <a:lstStyle>
            <a:lvl1pPr marL="0" indent="0">
              <a:lnSpc>
                <a:spcPct val="100000"/>
              </a:lnSpc>
              <a:buNone/>
              <a:defRPr sz="3022" b="0" i="0">
                <a:solidFill>
                  <a:schemeClr val="accent3"/>
                </a:solidFill>
                <a:latin typeface="Mercury Display Bold" pitchFamily="50" charset="0"/>
              </a:defRPr>
            </a:lvl1pPr>
            <a:lvl2pPr>
              <a:defRPr sz="4121" b="0" i="0">
                <a:latin typeface="Mercury Display Bold" pitchFamily="2" charset="0"/>
              </a:defRPr>
            </a:lvl2pPr>
            <a:lvl3pPr>
              <a:defRPr sz="4121" b="0" i="0">
                <a:latin typeface="Mercury Display Bold" pitchFamily="2" charset="0"/>
              </a:defRPr>
            </a:lvl3pPr>
            <a:lvl4pPr>
              <a:defRPr sz="4121" b="0" i="0">
                <a:latin typeface="Mercury Display Bold" pitchFamily="2" charset="0"/>
              </a:defRPr>
            </a:lvl4pPr>
            <a:lvl5pPr>
              <a:defRPr sz="4121" b="0" i="0">
                <a:latin typeface="Mercury Display Bold" pitchFamily="2" charset="0"/>
              </a:defRPr>
            </a:lvl5pPr>
          </a:lstStyle>
          <a:p>
            <a:pPr lvl="0"/>
            <a:r>
              <a:rPr lang="en-US"/>
              <a:t>Key Takeaways</a:t>
            </a:r>
          </a:p>
        </p:txBody>
      </p:sp>
      <p:sp>
        <p:nvSpPr>
          <p:cNvPr id="6" name="Chart Placeholder 5">
            <a:extLst>
              <a:ext uri="{FF2B5EF4-FFF2-40B4-BE49-F238E27FC236}">
                <a16:creationId xmlns:a16="http://schemas.microsoft.com/office/drawing/2014/main" id="{C0AB6525-F990-D78C-1E7B-437B74DFDCAE}"/>
              </a:ext>
            </a:extLst>
          </p:cNvPr>
          <p:cNvSpPr>
            <a:spLocks noGrp="1"/>
          </p:cNvSpPr>
          <p:nvPr>
            <p:ph type="chart" sz="quarter" idx="11" hasCustomPrompt="1"/>
          </p:nvPr>
        </p:nvSpPr>
        <p:spPr>
          <a:xfrm>
            <a:off x="6095999" y="1575411"/>
            <a:ext cx="5477435" cy="4596789"/>
          </a:xfrm>
          <a:prstGeom prst="rect">
            <a:avLst/>
          </a:prstGeom>
        </p:spPr>
        <p:txBody>
          <a:bodyPr anchor="ctr"/>
          <a:lstStyle>
            <a:lvl1pPr marL="0" indent="0" algn="ctr">
              <a:buNone/>
              <a:defRPr sz="1923" b="0" i="0">
                <a:solidFill>
                  <a:schemeClr val="tx2"/>
                </a:solidFill>
                <a:latin typeface="Graphik Medium" panose="020B0503030202060203" pitchFamily="34" charset="0"/>
              </a:defRPr>
            </a:lvl1pPr>
          </a:lstStyle>
          <a:p>
            <a:r>
              <a:rPr lang="en-US"/>
              <a:t>Insert Chart.</a:t>
            </a:r>
            <a:br>
              <a:rPr lang="en-US"/>
            </a:br>
            <a:r>
              <a:rPr lang="en-US"/>
              <a:t>Please make sure to follow the</a:t>
            </a:r>
            <a:br>
              <a:rPr lang="en-US"/>
            </a:br>
            <a:r>
              <a:rPr lang="en-US"/>
              <a:t>AArete Chart Style. </a:t>
            </a:r>
          </a:p>
        </p:txBody>
      </p:sp>
      <p:sp>
        <p:nvSpPr>
          <p:cNvPr id="7" name="Text Placeholder 2">
            <a:extLst>
              <a:ext uri="{FF2B5EF4-FFF2-40B4-BE49-F238E27FC236}">
                <a16:creationId xmlns:a16="http://schemas.microsoft.com/office/drawing/2014/main" id="{6EA62ED6-A6AE-3FBC-BACF-614AC3317E3B}"/>
              </a:ext>
            </a:extLst>
          </p:cNvPr>
          <p:cNvSpPr>
            <a:spLocks noGrp="1"/>
          </p:cNvSpPr>
          <p:nvPr>
            <p:ph type="body" sz="quarter" idx="15"/>
          </p:nvPr>
        </p:nvSpPr>
        <p:spPr>
          <a:xfrm>
            <a:off x="576798" y="2209800"/>
            <a:ext cx="4457825" cy="3962400"/>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8" name="Straight Connector 7">
            <a:extLst>
              <a:ext uri="{FF2B5EF4-FFF2-40B4-BE49-F238E27FC236}">
                <a16:creationId xmlns:a16="http://schemas.microsoft.com/office/drawing/2014/main" id="{C806AFEF-60F5-A16C-AB46-0D58DF1F96A1}"/>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182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Graph Left, Gray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EA4F64-0545-6255-4DB9-05F7A4B26304}"/>
              </a:ext>
            </a:extLst>
          </p:cNvPr>
          <p:cNvSpPr/>
          <p:nvPr userDrawn="1"/>
        </p:nvSpPr>
        <p:spPr>
          <a:xfrm>
            <a:off x="6667501" y="0"/>
            <a:ext cx="5524500" cy="61722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Title 15">
            <a:extLst>
              <a:ext uri="{FF2B5EF4-FFF2-40B4-BE49-F238E27FC236}">
                <a16:creationId xmlns:a16="http://schemas.microsoft.com/office/drawing/2014/main" id="{BFDFF942-55D2-D01E-5E4D-7E80EAC4F833}"/>
              </a:ext>
            </a:extLst>
          </p:cNvPr>
          <p:cNvSpPr>
            <a:spLocks noGrp="1"/>
          </p:cNvSpPr>
          <p:nvPr>
            <p:ph type="title" hasCustomPrompt="1"/>
          </p:nvPr>
        </p:nvSpPr>
        <p:spPr>
          <a:xfrm>
            <a:off x="497543" y="243250"/>
            <a:ext cx="5598458"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5" name="Text Placeholder 22">
            <a:extLst>
              <a:ext uri="{FF2B5EF4-FFF2-40B4-BE49-F238E27FC236}">
                <a16:creationId xmlns:a16="http://schemas.microsoft.com/office/drawing/2014/main" id="{295DF16E-534A-A0AD-08AA-B904BE5865FA}"/>
              </a:ext>
            </a:extLst>
          </p:cNvPr>
          <p:cNvSpPr>
            <a:spLocks noGrp="1"/>
          </p:cNvSpPr>
          <p:nvPr>
            <p:ph type="body" sz="quarter" idx="14" hasCustomPrompt="1"/>
          </p:nvPr>
        </p:nvSpPr>
        <p:spPr>
          <a:xfrm>
            <a:off x="7119276" y="1130605"/>
            <a:ext cx="4457825" cy="504973"/>
          </a:xfrm>
          <a:prstGeom prst="rect">
            <a:avLst/>
          </a:prstGeom>
        </p:spPr>
        <p:txBody>
          <a:bodyPr>
            <a:normAutofit/>
          </a:bodyPr>
          <a:lstStyle>
            <a:lvl1pPr marL="0" indent="0">
              <a:lnSpc>
                <a:spcPct val="100000"/>
              </a:lnSpc>
              <a:buNone/>
              <a:defRPr sz="3022" b="0" i="0">
                <a:solidFill>
                  <a:schemeClr val="accent3"/>
                </a:solidFill>
                <a:latin typeface="Mercury Display Bold" pitchFamily="50" charset="0"/>
              </a:defRPr>
            </a:lvl1pPr>
            <a:lvl2pPr>
              <a:defRPr sz="4121" b="0" i="0">
                <a:latin typeface="Mercury Display Bold" pitchFamily="2" charset="0"/>
              </a:defRPr>
            </a:lvl2pPr>
            <a:lvl3pPr>
              <a:defRPr sz="4121" b="0" i="0">
                <a:latin typeface="Mercury Display Bold" pitchFamily="2" charset="0"/>
              </a:defRPr>
            </a:lvl3pPr>
            <a:lvl4pPr>
              <a:defRPr sz="4121" b="0" i="0">
                <a:latin typeface="Mercury Display Bold" pitchFamily="2" charset="0"/>
              </a:defRPr>
            </a:lvl4pPr>
            <a:lvl5pPr>
              <a:defRPr sz="4121" b="0" i="0">
                <a:latin typeface="Mercury Display Bold" pitchFamily="2" charset="0"/>
              </a:defRPr>
            </a:lvl5pPr>
          </a:lstStyle>
          <a:p>
            <a:pPr lvl="0"/>
            <a:r>
              <a:rPr lang="en-US"/>
              <a:t>Key Takeaways</a:t>
            </a:r>
          </a:p>
        </p:txBody>
      </p:sp>
      <p:sp>
        <p:nvSpPr>
          <p:cNvPr id="6" name="Chart Placeholder 5">
            <a:extLst>
              <a:ext uri="{FF2B5EF4-FFF2-40B4-BE49-F238E27FC236}">
                <a16:creationId xmlns:a16="http://schemas.microsoft.com/office/drawing/2014/main" id="{0B99A4E6-780E-C671-5A79-897089CFE001}"/>
              </a:ext>
            </a:extLst>
          </p:cNvPr>
          <p:cNvSpPr>
            <a:spLocks noGrp="1"/>
          </p:cNvSpPr>
          <p:nvPr>
            <p:ph type="chart" sz="quarter" idx="11" hasCustomPrompt="1"/>
          </p:nvPr>
        </p:nvSpPr>
        <p:spPr>
          <a:xfrm>
            <a:off x="571500" y="1130605"/>
            <a:ext cx="5524500" cy="4596789"/>
          </a:xfrm>
          <a:prstGeom prst="rect">
            <a:avLst/>
          </a:prstGeom>
        </p:spPr>
        <p:txBody>
          <a:bodyPr anchor="ctr"/>
          <a:lstStyle>
            <a:lvl1pPr marL="0" indent="0" algn="ctr">
              <a:buNone/>
              <a:defRPr sz="1923" b="0" i="0">
                <a:solidFill>
                  <a:schemeClr val="tx2"/>
                </a:solidFill>
                <a:latin typeface="Graphik Medium" panose="020B0503030202060203" pitchFamily="34" charset="0"/>
              </a:defRPr>
            </a:lvl1pPr>
          </a:lstStyle>
          <a:p>
            <a:r>
              <a:rPr lang="en-US"/>
              <a:t>Insert Chart.</a:t>
            </a:r>
            <a:br>
              <a:rPr lang="en-US"/>
            </a:br>
            <a:r>
              <a:rPr lang="en-US"/>
              <a:t>Please make sure to follow the</a:t>
            </a:r>
            <a:br>
              <a:rPr lang="en-US"/>
            </a:br>
            <a:r>
              <a:rPr lang="en-US"/>
              <a:t>AArete Chart Style. </a:t>
            </a:r>
          </a:p>
        </p:txBody>
      </p:sp>
      <p:sp>
        <p:nvSpPr>
          <p:cNvPr id="7" name="Text Placeholder 2">
            <a:extLst>
              <a:ext uri="{FF2B5EF4-FFF2-40B4-BE49-F238E27FC236}">
                <a16:creationId xmlns:a16="http://schemas.microsoft.com/office/drawing/2014/main" id="{D6497611-18A8-CEDC-C897-40AE8B4AFEAD}"/>
              </a:ext>
            </a:extLst>
          </p:cNvPr>
          <p:cNvSpPr>
            <a:spLocks noGrp="1"/>
          </p:cNvSpPr>
          <p:nvPr>
            <p:ph type="body" sz="quarter" idx="15"/>
          </p:nvPr>
        </p:nvSpPr>
        <p:spPr>
          <a:xfrm>
            <a:off x="7119276" y="1803399"/>
            <a:ext cx="4463124" cy="3624645"/>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2E0630E4-0E72-E96B-6AEB-62D15CDBE9C7}"/>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042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Column &amp; Bullets">
    <p:spTree>
      <p:nvGrpSpPr>
        <p:cNvPr id="1" name=""/>
        <p:cNvGrpSpPr/>
        <p:nvPr/>
      </p:nvGrpSpPr>
      <p:grpSpPr>
        <a:xfrm>
          <a:off x="0" y="0"/>
          <a:ext cx="0" cy="0"/>
          <a:chOff x="0" y="0"/>
          <a:chExt cx="0" cy="0"/>
        </a:xfrm>
      </p:grpSpPr>
      <p:sp>
        <p:nvSpPr>
          <p:cNvPr id="3" name="Title 15">
            <a:extLst>
              <a:ext uri="{FF2B5EF4-FFF2-40B4-BE49-F238E27FC236}">
                <a16:creationId xmlns:a16="http://schemas.microsoft.com/office/drawing/2014/main" id="{CB8AAE55-98F9-4504-5F75-123F14E479F7}"/>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4" name="Text Placeholder 15">
            <a:extLst>
              <a:ext uri="{FF2B5EF4-FFF2-40B4-BE49-F238E27FC236}">
                <a16:creationId xmlns:a16="http://schemas.microsoft.com/office/drawing/2014/main" id="{D8518025-1525-F83E-B2D3-08AD98AE3B41}"/>
              </a:ext>
            </a:extLst>
          </p:cNvPr>
          <p:cNvSpPr>
            <a:spLocks noGrp="1"/>
          </p:cNvSpPr>
          <p:nvPr>
            <p:ph type="body" sz="quarter" idx="10" hasCustomPrompt="1"/>
          </p:nvPr>
        </p:nvSpPr>
        <p:spPr>
          <a:xfrm>
            <a:off x="571500" y="1169035"/>
            <a:ext cx="5070476" cy="650875"/>
          </a:xfrm>
          <a:prstGeom prst="rect">
            <a:avLst/>
          </a:prstGeom>
        </p:spPr>
        <p:txBody>
          <a:bodyPr/>
          <a:lstStyle>
            <a:lvl1pPr marL="0" indent="0">
              <a:buNone/>
              <a:defRPr b="1" i="0">
                <a:latin typeface="Mercury Display Bold" pitchFamily="2" charset="0"/>
              </a:defRPr>
            </a:lvl1pPr>
          </a:lstStyle>
          <a:p>
            <a:pPr lvl="0"/>
            <a:r>
              <a:rPr lang="en-US"/>
              <a:t>Lorem ipsum dolor</a:t>
            </a:r>
          </a:p>
        </p:txBody>
      </p:sp>
      <p:sp>
        <p:nvSpPr>
          <p:cNvPr id="5" name="Text Placeholder 17">
            <a:extLst>
              <a:ext uri="{FF2B5EF4-FFF2-40B4-BE49-F238E27FC236}">
                <a16:creationId xmlns:a16="http://schemas.microsoft.com/office/drawing/2014/main" id="{30C91C12-1A5E-5A45-9008-6FA8F69F2198}"/>
              </a:ext>
            </a:extLst>
          </p:cNvPr>
          <p:cNvSpPr>
            <a:spLocks noGrp="1"/>
          </p:cNvSpPr>
          <p:nvPr>
            <p:ph type="body" sz="quarter" idx="11" hasCustomPrompt="1"/>
          </p:nvPr>
        </p:nvSpPr>
        <p:spPr>
          <a:xfrm>
            <a:off x="571500" y="2197735"/>
            <a:ext cx="5032375" cy="3679825"/>
          </a:xfrm>
          <a:prstGeom prst="rect">
            <a:avLst/>
          </a:prstGeom>
        </p:spPr>
        <p:txBody>
          <a:bodyPr/>
          <a:lstStyle>
            <a:lvl1pPr marL="0" indent="0">
              <a:lnSpc>
                <a:spcPct val="150000"/>
              </a:lnSpc>
              <a:buNone/>
              <a:defRPr sz="1400" b="0" i="0">
                <a:solidFill>
                  <a:schemeClr val="accent5"/>
                </a:solidFill>
                <a:latin typeface="Graphik Regular" panose="020B0503030202060203" pitchFamily="34" charset="0"/>
              </a:defRPr>
            </a:lvl1pPr>
            <a:lvl2pPr marL="457189" indent="0">
              <a:buNone/>
              <a:defRPr sz="1400" b="0" i="0">
                <a:latin typeface="Graphik Regular" panose="020B0503030202060203" pitchFamily="34" charset="0"/>
              </a:defRPr>
            </a:lvl2pPr>
            <a:lvl3pPr marL="914377" indent="0">
              <a:buNone/>
              <a:defRPr sz="1400" b="0" i="0">
                <a:latin typeface="Graphik Regular" panose="020B0503030202060203" pitchFamily="34" charset="0"/>
              </a:defRPr>
            </a:lvl3pPr>
            <a:lvl4pPr marL="1371566" indent="0">
              <a:buNone/>
              <a:defRPr sz="1400" b="0" i="0">
                <a:latin typeface="Graphik Regular" panose="020B0503030202060203" pitchFamily="34" charset="0"/>
              </a:defRPr>
            </a:lvl4pPr>
            <a:lvl5pPr marL="1828755" indent="0">
              <a:buNone/>
              <a:defRPr sz="1400" b="0" i="0">
                <a:latin typeface="Graphik Regular" panose="020B050303020206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a:p>
            <a:pPr lvl="0"/>
            <a:endParaRPr lang="en-US"/>
          </a:p>
          <a:p>
            <a:pPr lvl="0"/>
            <a:endParaRPr lang="en-US"/>
          </a:p>
        </p:txBody>
      </p:sp>
      <p:sp>
        <p:nvSpPr>
          <p:cNvPr id="6" name="Text Placeholder 2">
            <a:extLst>
              <a:ext uri="{FF2B5EF4-FFF2-40B4-BE49-F238E27FC236}">
                <a16:creationId xmlns:a16="http://schemas.microsoft.com/office/drawing/2014/main" id="{6A5D1DE1-365C-E7A8-3970-96EF3882BBF9}"/>
              </a:ext>
            </a:extLst>
          </p:cNvPr>
          <p:cNvSpPr>
            <a:spLocks noGrp="1"/>
          </p:cNvSpPr>
          <p:nvPr>
            <p:ph type="body" sz="quarter" idx="14"/>
          </p:nvPr>
        </p:nvSpPr>
        <p:spPr>
          <a:xfrm>
            <a:off x="6096000" y="1169034"/>
            <a:ext cx="5486400" cy="4708525"/>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6FD208FB-623D-338C-6148-2A201B553C65}"/>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391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tatment Bullet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129C07-2E68-E335-CA49-A780F0BAF3D1}"/>
              </a:ext>
            </a:extLst>
          </p:cNvPr>
          <p:cNvGrpSpPr/>
          <p:nvPr userDrawn="1"/>
        </p:nvGrpSpPr>
        <p:grpSpPr>
          <a:xfrm>
            <a:off x="571498" y="914400"/>
            <a:ext cx="11620503" cy="5257800"/>
            <a:chOff x="8416363" y="1833316"/>
            <a:chExt cx="3846846" cy="5329137"/>
          </a:xfrm>
        </p:grpSpPr>
        <p:sp>
          <p:nvSpPr>
            <p:cNvPr id="4" name="Rectangle 3">
              <a:extLst>
                <a:ext uri="{FF2B5EF4-FFF2-40B4-BE49-F238E27FC236}">
                  <a16:creationId xmlns:a16="http://schemas.microsoft.com/office/drawing/2014/main" id="{5BD8C9EC-8266-EAE0-B390-48CFEC2339B3}"/>
                </a:ext>
              </a:extLst>
            </p:cNvPr>
            <p:cNvSpPr/>
            <p:nvPr userDrawn="1"/>
          </p:nvSpPr>
          <p:spPr>
            <a:xfrm>
              <a:off x="8416363" y="1833318"/>
              <a:ext cx="3846846" cy="5329135"/>
            </a:xfrm>
            <a:prstGeom prst="rect">
              <a:avLst/>
            </a:prstGeom>
            <a:solidFill>
              <a:schemeClr val="tx1">
                <a:lumMod val="10000"/>
                <a:lumOff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Rectangle 4">
              <a:extLst>
                <a:ext uri="{FF2B5EF4-FFF2-40B4-BE49-F238E27FC236}">
                  <a16:creationId xmlns:a16="http://schemas.microsoft.com/office/drawing/2014/main" id="{1DCFA087-C9C9-CF69-25FB-B49655812A19}"/>
                </a:ext>
              </a:extLst>
            </p:cNvPr>
            <p:cNvSpPr/>
            <p:nvPr userDrawn="1"/>
          </p:nvSpPr>
          <p:spPr>
            <a:xfrm rot="16200000" flipV="1">
              <a:off x="5759362" y="4490317"/>
              <a:ext cx="5329137" cy="15135"/>
            </a:xfrm>
            <a:prstGeom prst="rect">
              <a:avLst/>
            </a:prstGeom>
            <a:gradFill>
              <a:gsLst>
                <a:gs pos="100000">
                  <a:srgbClr val="E8601A"/>
                </a:gs>
                <a:gs pos="0">
                  <a:srgbClr val="F0891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grpSp>
      <p:sp>
        <p:nvSpPr>
          <p:cNvPr id="6" name="Text Placeholder 86">
            <a:extLst>
              <a:ext uri="{FF2B5EF4-FFF2-40B4-BE49-F238E27FC236}">
                <a16:creationId xmlns:a16="http://schemas.microsoft.com/office/drawing/2014/main" id="{8B2D44CA-D580-AE78-3073-A36ADD4E2EE1}"/>
              </a:ext>
            </a:extLst>
          </p:cNvPr>
          <p:cNvSpPr>
            <a:spLocks noGrp="1"/>
          </p:cNvSpPr>
          <p:nvPr>
            <p:ph type="body" sz="quarter" idx="12" hasCustomPrompt="1"/>
          </p:nvPr>
        </p:nvSpPr>
        <p:spPr>
          <a:xfrm>
            <a:off x="571496" y="242896"/>
            <a:ext cx="11010904" cy="509587"/>
          </a:xfrm>
          <a:prstGeom prst="rect">
            <a:avLst/>
          </a:prstGeom>
        </p:spPr>
        <p:txBody>
          <a:bodyPr/>
          <a:lstStyle>
            <a:lvl1pPr marL="0" indent="0" algn="ctr">
              <a:buNone/>
              <a:defRPr b="0" i="0">
                <a:latin typeface="Mercury Display Bold" pitchFamily="2" charset="0"/>
              </a:defRPr>
            </a:lvl1pPr>
          </a:lstStyle>
          <a:p>
            <a:pPr lvl="0"/>
            <a:r>
              <a:rPr lang="en-US" b="0" i="0">
                <a:latin typeface="Mercury Display Bold" pitchFamily="2" charset="0"/>
              </a:rPr>
              <a:t>Lorem ipsum</a:t>
            </a:r>
            <a:endParaRPr lang="en-US"/>
          </a:p>
        </p:txBody>
      </p:sp>
      <p:sp>
        <p:nvSpPr>
          <p:cNvPr id="8" name="Text Placeholder 2">
            <a:extLst>
              <a:ext uri="{FF2B5EF4-FFF2-40B4-BE49-F238E27FC236}">
                <a16:creationId xmlns:a16="http://schemas.microsoft.com/office/drawing/2014/main" id="{9DD10A47-71D2-3406-EAAE-FCB097FF6E04}"/>
              </a:ext>
            </a:extLst>
          </p:cNvPr>
          <p:cNvSpPr>
            <a:spLocks noGrp="1"/>
          </p:cNvSpPr>
          <p:nvPr>
            <p:ph type="body" sz="quarter" idx="14"/>
          </p:nvPr>
        </p:nvSpPr>
        <p:spPr>
          <a:xfrm>
            <a:off x="933450" y="1183341"/>
            <a:ext cx="10648950" cy="4703954"/>
          </a:xfrm>
          <a:prstGeom prst="rect">
            <a:avLst/>
          </a:prstGeom>
        </p:spPr>
        <p:txBody>
          <a:bodyPr/>
          <a:lstStyle>
            <a:lvl1pPr>
              <a:defRPr sz="14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4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4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3351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Icon Bulle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7BCC9-6D14-85FD-8137-9694E6709674}"/>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t="50000" r="50000"/>
          <a:stretch/>
        </p:blipFill>
        <p:spPr>
          <a:xfrm>
            <a:off x="7719611" y="0"/>
            <a:ext cx="4472390" cy="4472389"/>
          </a:xfrm>
          <a:prstGeom prst="rect">
            <a:avLst/>
          </a:prstGeom>
        </p:spPr>
      </p:pic>
      <p:grpSp>
        <p:nvGrpSpPr>
          <p:cNvPr id="4" name="Group 3">
            <a:extLst>
              <a:ext uri="{FF2B5EF4-FFF2-40B4-BE49-F238E27FC236}">
                <a16:creationId xmlns:a16="http://schemas.microsoft.com/office/drawing/2014/main" id="{5F1552EA-3BAB-339E-41A3-5EC86267FCE7}"/>
              </a:ext>
            </a:extLst>
          </p:cNvPr>
          <p:cNvGrpSpPr/>
          <p:nvPr userDrawn="1"/>
        </p:nvGrpSpPr>
        <p:grpSpPr>
          <a:xfrm>
            <a:off x="461823" y="2136775"/>
            <a:ext cx="941517" cy="870750"/>
            <a:chOff x="461823" y="2136775"/>
            <a:chExt cx="941517" cy="870750"/>
          </a:xfrm>
        </p:grpSpPr>
        <p:pic>
          <p:nvPicPr>
            <p:cNvPr id="5" name="Picture 4">
              <a:extLst>
                <a:ext uri="{FF2B5EF4-FFF2-40B4-BE49-F238E27FC236}">
                  <a16:creationId xmlns:a16="http://schemas.microsoft.com/office/drawing/2014/main" id="{CA6882B8-8D20-A69B-30E5-DB300F5272B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1823" y="2136775"/>
              <a:ext cx="941517" cy="870750"/>
            </a:xfrm>
            <a:prstGeom prst="rect">
              <a:avLst/>
            </a:prstGeom>
          </p:spPr>
        </p:pic>
        <p:pic>
          <p:nvPicPr>
            <p:cNvPr id="6" name="Picture 2" descr="Image result for dashboard transparent icon">
              <a:extLst>
                <a:ext uri="{FF2B5EF4-FFF2-40B4-BE49-F238E27FC236}">
                  <a16:creationId xmlns:a16="http://schemas.microsoft.com/office/drawing/2014/main" id="{D7B0FDE6-F3D0-6142-3DDC-12ABE58BA1D3}"/>
                </a:ext>
              </a:extLst>
            </p:cNvPr>
            <p:cNvPicPr>
              <a:picLocks noChangeAspect="1" noChangeArrowheads="1"/>
            </p:cNvPicPr>
            <p:nvPr/>
          </p:nvPicPr>
          <p:blipFill>
            <a:blip r:embed="rId4" cstate="screen">
              <a:biLevel thresh="75000"/>
              <a:extLst>
                <a:ext uri="{28A0092B-C50C-407E-A947-70E740481C1C}">
                  <a14:useLocalDpi xmlns:a14="http://schemas.microsoft.com/office/drawing/2010/main" val="0"/>
                </a:ext>
              </a:extLst>
            </a:blip>
            <a:srcRect/>
            <a:stretch>
              <a:fillRect/>
            </a:stretch>
          </p:blipFill>
          <p:spPr bwMode="auto">
            <a:xfrm>
              <a:off x="689882" y="2364408"/>
              <a:ext cx="485397" cy="4154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06168824-A1C4-1ADD-12B3-108A7603B14C}"/>
              </a:ext>
            </a:extLst>
          </p:cNvPr>
          <p:cNvGrpSpPr/>
          <p:nvPr userDrawn="1"/>
        </p:nvGrpSpPr>
        <p:grpSpPr>
          <a:xfrm>
            <a:off x="461823" y="3141486"/>
            <a:ext cx="941517" cy="870750"/>
            <a:chOff x="461823" y="3141486"/>
            <a:chExt cx="941517" cy="870750"/>
          </a:xfrm>
        </p:grpSpPr>
        <p:pic>
          <p:nvPicPr>
            <p:cNvPr id="8" name="Picture 4" descr="Image result for visualization icon">
              <a:extLst>
                <a:ext uri="{FF2B5EF4-FFF2-40B4-BE49-F238E27FC236}">
                  <a16:creationId xmlns:a16="http://schemas.microsoft.com/office/drawing/2014/main" id="{DF60439D-75DF-4577-89D3-0247DCDD259D}"/>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b="11883"/>
            <a:stretch/>
          </p:blipFill>
          <p:spPr bwMode="auto">
            <a:xfrm>
              <a:off x="709363" y="3342429"/>
              <a:ext cx="446437" cy="468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8B2F5E-4B55-462E-68BA-88C565ED33E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1823" y="3141486"/>
              <a:ext cx="941517" cy="870750"/>
            </a:xfrm>
            <a:prstGeom prst="rect">
              <a:avLst/>
            </a:prstGeom>
          </p:spPr>
        </p:pic>
      </p:grpSp>
      <p:grpSp>
        <p:nvGrpSpPr>
          <p:cNvPr id="10" name="Group 9">
            <a:extLst>
              <a:ext uri="{FF2B5EF4-FFF2-40B4-BE49-F238E27FC236}">
                <a16:creationId xmlns:a16="http://schemas.microsoft.com/office/drawing/2014/main" id="{75343342-EC81-D19D-D3C7-B35E5A5EF036}"/>
              </a:ext>
            </a:extLst>
          </p:cNvPr>
          <p:cNvGrpSpPr/>
          <p:nvPr userDrawn="1"/>
        </p:nvGrpSpPr>
        <p:grpSpPr>
          <a:xfrm>
            <a:off x="461823" y="4146198"/>
            <a:ext cx="941517" cy="870750"/>
            <a:chOff x="461823" y="4146198"/>
            <a:chExt cx="941517" cy="870750"/>
          </a:xfrm>
        </p:grpSpPr>
        <p:pic>
          <p:nvPicPr>
            <p:cNvPr id="11" name="Picture 6" descr="Image result for modern datawarehouse  icon png">
              <a:extLst>
                <a:ext uri="{FF2B5EF4-FFF2-40B4-BE49-F238E27FC236}">
                  <a16:creationId xmlns:a16="http://schemas.microsoft.com/office/drawing/2014/main" id="{47D44FDA-3557-DC3E-29C0-AAFBC739CA07}"/>
                </a:ext>
              </a:extLst>
            </p:cNvPr>
            <p:cNvPicPr>
              <a:picLocks noChangeAspect="1" noChangeArrowheads="1"/>
            </p:cNvPicPr>
            <p:nvPr/>
          </p:nvPicPr>
          <p:blipFill>
            <a:blip r:embed="rId6" cstate="screen">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0540" y="4246031"/>
              <a:ext cx="624082" cy="6710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2A3E1A2-C2CF-163A-B53A-72CB8CEC3BA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1823" y="4146198"/>
              <a:ext cx="941517" cy="870750"/>
            </a:xfrm>
            <a:prstGeom prst="rect">
              <a:avLst/>
            </a:prstGeom>
          </p:spPr>
        </p:pic>
      </p:grpSp>
      <p:grpSp>
        <p:nvGrpSpPr>
          <p:cNvPr id="13" name="Group 12">
            <a:extLst>
              <a:ext uri="{FF2B5EF4-FFF2-40B4-BE49-F238E27FC236}">
                <a16:creationId xmlns:a16="http://schemas.microsoft.com/office/drawing/2014/main" id="{7FF5717A-7D30-D368-D172-6329D7986A14}"/>
              </a:ext>
            </a:extLst>
          </p:cNvPr>
          <p:cNvGrpSpPr/>
          <p:nvPr userDrawn="1"/>
        </p:nvGrpSpPr>
        <p:grpSpPr>
          <a:xfrm>
            <a:off x="461823" y="5150909"/>
            <a:ext cx="941517" cy="870750"/>
            <a:chOff x="461823" y="5150909"/>
            <a:chExt cx="941517" cy="870750"/>
          </a:xfrm>
        </p:grpSpPr>
        <p:pic>
          <p:nvPicPr>
            <p:cNvPr id="14" name="Picture 13" descr="Image result for real time  processing icon png">
              <a:extLst>
                <a:ext uri="{FF2B5EF4-FFF2-40B4-BE49-F238E27FC236}">
                  <a16:creationId xmlns:a16="http://schemas.microsoft.com/office/drawing/2014/main" id="{FDA5A250-5F34-C81B-0934-024005A62853}"/>
                </a:ext>
              </a:extLst>
            </p:cNvPr>
            <p:cNvPicPr>
              <a:picLocks noChangeAspect="1" noChangeArrowheads="1"/>
            </p:cNvPicPr>
            <p:nvPr/>
          </p:nvPicPr>
          <p:blipFill>
            <a:blip r:embed="rId8" cstate="screen">
              <a:biLevel thresh="7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5211" y="5332727"/>
              <a:ext cx="554740" cy="5071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BAD78DD-6042-9119-4538-89C1F40A731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1823" y="5150909"/>
              <a:ext cx="941517" cy="870750"/>
            </a:xfrm>
            <a:prstGeom prst="rect">
              <a:avLst/>
            </a:prstGeom>
          </p:spPr>
        </p:pic>
      </p:grpSp>
      <p:sp>
        <p:nvSpPr>
          <p:cNvPr id="16" name="Text Placeholder 26">
            <a:extLst>
              <a:ext uri="{FF2B5EF4-FFF2-40B4-BE49-F238E27FC236}">
                <a16:creationId xmlns:a16="http://schemas.microsoft.com/office/drawing/2014/main" id="{5FA49B64-B420-3E26-5EAB-15499AF3F08C}"/>
              </a:ext>
            </a:extLst>
          </p:cNvPr>
          <p:cNvSpPr>
            <a:spLocks noGrp="1"/>
          </p:cNvSpPr>
          <p:nvPr>
            <p:ph type="body" sz="quarter" idx="13" hasCustomPrompt="1"/>
          </p:nvPr>
        </p:nvSpPr>
        <p:spPr>
          <a:xfrm>
            <a:off x="461964" y="1427165"/>
            <a:ext cx="6573837" cy="446087"/>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Tx/>
              <a:buNone/>
              <a:tabLst/>
              <a:defRPr/>
            </a:lvl1pPr>
          </a:lstStyle>
          <a:p>
            <a:pPr marL="0" marR="0" lvl="0" indent="0" algn="l" defTabSz="914377" rtl="0" eaLnBrk="1" fontAlgn="auto" latinLnBrk="0" hangingPunct="1">
              <a:lnSpc>
                <a:spcPct val="90000"/>
              </a:lnSpc>
              <a:spcBef>
                <a:spcPts val="1000"/>
              </a:spcBef>
              <a:spcAft>
                <a:spcPts val="0"/>
              </a:spcAft>
              <a:buClrTx/>
              <a:buSzTx/>
              <a:buFontTx/>
              <a:buNone/>
              <a:tabLst/>
              <a:defRPr/>
            </a:pPr>
            <a:r>
              <a:rPr kumimoji="0" lang="en-US" sz="2800" b="1" i="0" u="none" strike="noStrike" kern="1200" cap="none" spc="300" normalizeH="0" baseline="0" noProof="0">
                <a:ln>
                  <a:noFill/>
                </a:ln>
                <a:solidFill>
                  <a:prstClr val="black"/>
                </a:solidFill>
                <a:effectLst/>
                <a:uLnTx/>
                <a:uFillTx/>
                <a:latin typeface="Mercury Display Bold" pitchFamily="2" charset="0"/>
                <a:ea typeface="+mn-ea"/>
                <a:cs typeface="+mn-cs"/>
              </a:rPr>
              <a:t>Lorem Ipsum</a:t>
            </a:r>
          </a:p>
          <a:p>
            <a:pPr lvl="0"/>
            <a:endParaRPr lang="en-US"/>
          </a:p>
        </p:txBody>
      </p:sp>
      <p:sp>
        <p:nvSpPr>
          <p:cNvPr id="17" name="Text Placeholder 30">
            <a:extLst>
              <a:ext uri="{FF2B5EF4-FFF2-40B4-BE49-F238E27FC236}">
                <a16:creationId xmlns:a16="http://schemas.microsoft.com/office/drawing/2014/main" id="{C6ACAFD4-A7CE-7D73-9594-9EE2B2B9C4D9}"/>
              </a:ext>
            </a:extLst>
          </p:cNvPr>
          <p:cNvSpPr>
            <a:spLocks noGrp="1"/>
          </p:cNvSpPr>
          <p:nvPr>
            <p:ph type="body" sz="quarter" idx="14" hasCustomPrompt="1"/>
          </p:nvPr>
        </p:nvSpPr>
        <p:spPr>
          <a:xfrm>
            <a:off x="1631400" y="2363788"/>
            <a:ext cx="4227513" cy="309563"/>
          </a:xfrm>
          <a:prstGeom prst="rect">
            <a:avLst/>
          </a:prstGeom>
        </p:spPr>
        <p:txBody>
          <a:bodyPr/>
          <a:lstStyle>
            <a:lvl1pPr marL="0" indent="0">
              <a:buNone/>
              <a:defRPr sz="1800" b="0" i="0">
                <a:solidFill>
                  <a:schemeClr val="tx1">
                    <a:lumMod val="50000"/>
                    <a:lumOff val="50000"/>
                  </a:schemeClr>
                </a:solidFill>
                <a:latin typeface="Graphik Regular" panose="020B0503030202060203" pitchFamily="34" charset="0"/>
              </a:defRPr>
            </a:lvl1pPr>
          </a:lstStyle>
          <a:p>
            <a:pPr lvl="0"/>
            <a:r>
              <a:rPr lang="en-US"/>
              <a:t>Lorem ipsum</a:t>
            </a:r>
          </a:p>
        </p:txBody>
      </p:sp>
      <p:sp>
        <p:nvSpPr>
          <p:cNvPr id="18" name="Text Placeholder 30">
            <a:extLst>
              <a:ext uri="{FF2B5EF4-FFF2-40B4-BE49-F238E27FC236}">
                <a16:creationId xmlns:a16="http://schemas.microsoft.com/office/drawing/2014/main" id="{E20678E2-A5E0-E56E-FE97-9DDAE1C41FAB}"/>
              </a:ext>
            </a:extLst>
          </p:cNvPr>
          <p:cNvSpPr>
            <a:spLocks noGrp="1"/>
          </p:cNvSpPr>
          <p:nvPr>
            <p:ph type="body" sz="quarter" idx="15" hasCustomPrompt="1"/>
          </p:nvPr>
        </p:nvSpPr>
        <p:spPr>
          <a:xfrm>
            <a:off x="1631400" y="3389700"/>
            <a:ext cx="4227513" cy="309563"/>
          </a:xfrm>
          <a:prstGeom prst="rect">
            <a:avLst/>
          </a:prstGeom>
        </p:spPr>
        <p:txBody>
          <a:bodyPr/>
          <a:lstStyle>
            <a:lvl1pPr marL="0" indent="0">
              <a:buNone/>
              <a:defRPr sz="1800" b="0" i="0">
                <a:solidFill>
                  <a:schemeClr val="tx1">
                    <a:lumMod val="50000"/>
                    <a:lumOff val="50000"/>
                  </a:schemeClr>
                </a:solidFill>
                <a:latin typeface="Graphik Regular" panose="020B0503030202060203" pitchFamily="34" charset="0"/>
              </a:defRPr>
            </a:lvl1pPr>
          </a:lstStyle>
          <a:p>
            <a:pPr lvl="0"/>
            <a:r>
              <a:rPr lang="en-US"/>
              <a:t>Lorem ipsum</a:t>
            </a:r>
          </a:p>
        </p:txBody>
      </p:sp>
      <p:sp>
        <p:nvSpPr>
          <p:cNvPr id="19" name="Text Placeholder 30">
            <a:extLst>
              <a:ext uri="{FF2B5EF4-FFF2-40B4-BE49-F238E27FC236}">
                <a16:creationId xmlns:a16="http://schemas.microsoft.com/office/drawing/2014/main" id="{E9F59CE2-35BE-BF07-D1C8-FA4ADEFF6DEC}"/>
              </a:ext>
            </a:extLst>
          </p:cNvPr>
          <p:cNvSpPr>
            <a:spLocks noGrp="1"/>
          </p:cNvSpPr>
          <p:nvPr>
            <p:ph type="body" sz="quarter" idx="16" hasCustomPrompt="1"/>
          </p:nvPr>
        </p:nvSpPr>
        <p:spPr>
          <a:xfrm>
            <a:off x="1631400" y="4426763"/>
            <a:ext cx="4227513" cy="309563"/>
          </a:xfrm>
          <a:prstGeom prst="rect">
            <a:avLst/>
          </a:prstGeom>
        </p:spPr>
        <p:txBody>
          <a:bodyPr/>
          <a:lstStyle>
            <a:lvl1pPr marL="0" indent="0">
              <a:buNone/>
              <a:defRPr sz="1800" b="0" i="0">
                <a:solidFill>
                  <a:schemeClr val="tx1">
                    <a:lumMod val="50000"/>
                    <a:lumOff val="50000"/>
                  </a:schemeClr>
                </a:solidFill>
                <a:latin typeface="Graphik Regular" panose="020B0503030202060203" pitchFamily="34" charset="0"/>
              </a:defRPr>
            </a:lvl1pPr>
          </a:lstStyle>
          <a:p>
            <a:pPr lvl="0"/>
            <a:r>
              <a:rPr lang="en-US"/>
              <a:t>Lorem ipsum</a:t>
            </a:r>
          </a:p>
        </p:txBody>
      </p:sp>
      <p:sp>
        <p:nvSpPr>
          <p:cNvPr id="20" name="Text Placeholder 30">
            <a:extLst>
              <a:ext uri="{FF2B5EF4-FFF2-40B4-BE49-F238E27FC236}">
                <a16:creationId xmlns:a16="http://schemas.microsoft.com/office/drawing/2014/main" id="{0F1DB649-7230-2E75-9E9E-B8FA3EA2B4C6}"/>
              </a:ext>
            </a:extLst>
          </p:cNvPr>
          <p:cNvSpPr>
            <a:spLocks noGrp="1"/>
          </p:cNvSpPr>
          <p:nvPr>
            <p:ph type="body" sz="quarter" idx="17" hasCustomPrompt="1"/>
          </p:nvPr>
        </p:nvSpPr>
        <p:spPr>
          <a:xfrm>
            <a:off x="1631400" y="5452675"/>
            <a:ext cx="4227513" cy="309563"/>
          </a:xfrm>
          <a:prstGeom prst="rect">
            <a:avLst/>
          </a:prstGeom>
        </p:spPr>
        <p:txBody>
          <a:bodyPr/>
          <a:lstStyle>
            <a:lvl1pPr marL="0" indent="0">
              <a:buNone/>
              <a:defRPr sz="1800" b="0" i="0">
                <a:solidFill>
                  <a:schemeClr val="tx1">
                    <a:lumMod val="50000"/>
                    <a:lumOff val="50000"/>
                  </a:schemeClr>
                </a:solidFill>
                <a:latin typeface="Graphik Regular" panose="020B0503030202060203" pitchFamily="34" charset="0"/>
              </a:defRPr>
            </a:lvl1pPr>
          </a:lstStyle>
          <a:p>
            <a:pPr lvl="0"/>
            <a:r>
              <a:rPr lang="en-US"/>
              <a:t>Lorem ipsum</a:t>
            </a:r>
          </a:p>
        </p:txBody>
      </p:sp>
      <p:sp>
        <p:nvSpPr>
          <p:cNvPr id="21" name="Title 15">
            <a:extLst>
              <a:ext uri="{FF2B5EF4-FFF2-40B4-BE49-F238E27FC236}">
                <a16:creationId xmlns:a16="http://schemas.microsoft.com/office/drawing/2014/main" id="{4975B626-B1B6-83DE-CADF-2155065E8480}"/>
              </a:ext>
            </a:extLst>
          </p:cNvPr>
          <p:cNvSpPr>
            <a:spLocks noGrp="1"/>
          </p:cNvSpPr>
          <p:nvPr>
            <p:ph type="title" hasCustomPrompt="1"/>
          </p:nvPr>
        </p:nvSpPr>
        <p:spPr>
          <a:xfrm>
            <a:off x="497543" y="243250"/>
            <a:ext cx="11084858" cy="455145"/>
          </a:xfrm>
          <a:prstGeom prst="rect">
            <a:avLst/>
          </a:prstGeom>
        </p:spPr>
        <p:txBody>
          <a:bodyPr/>
          <a:lstStyle>
            <a:lvl1pPr>
              <a:defRPr sz="2400" b="1" i="0">
                <a:latin typeface="Mercury Display Bold" pitchFamily="2" charset="0"/>
              </a:defRPr>
            </a:lvl1pPr>
          </a:lstStyle>
          <a:p>
            <a:r>
              <a:rPr lang="en-US"/>
              <a:t>Lorem ipsum dolor</a:t>
            </a:r>
          </a:p>
        </p:txBody>
      </p:sp>
      <p:cxnSp>
        <p:nvCxnSpPr>
          <p:cNvPr id="2" name="Straight Connector 1">
            <a:extLst>
              <a:ext uri="{FF2B5EF4-FFF2-40B4-BE49-F238E27FC236}">
                <a16:creationId xmlns:a16="http://schemas.microsoft.com/office/drawing/2014/main" id="{1D876596-D83C-1B62-9014-2EC9C7FE9371}"/>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3508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tatement Slide">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5AE80D8-B0F8-2FCA-9E3D-E0327D4CC2D2}"/>
              </a:ext>
            </a:extLst>
          </p:cNvPr>
          <p:cNvSpPr/>
          <p:nvPr userDrawn="1"/>
        </p:nvSpPr>
        <p:spPr>
          <a:xfrm>
            <a:off x="3091675" y="0"/>
            <a:ext cx="2549680" cy="6869151"/>
          </a:xfrm>
          <a:custGeom>
            <a:avLst/>
            <a:gdLst>
              <a:gd name="connsiteX0" fmla="*/ 50654 w 2549680"/>
              <a:gd name="connsiteY0" fmla="*/ 4786464 h 6869151"/>
              <a:gd name="connsiteX1" fmla="*/ 764676 w 2549680"/>
              <a:gd name="connsiteY1" fmla="*/ 4786464 h 6869151"/>
              <a:gd name="connsiteX2" fmla="*/ 814763 w 2549680"/>
              <a:gd name="connsiteY2" fmla="*/ 4913496 h 6869151"/>
              <a:gd name="connsiteX3" fmla="*/ 2461995 w 2549680"/>
              <a:gd name="connsiteY3" fmla="*/ 6818733 h 6869151"/>
              <a:gd name="connsiteX4" fmla="*/ 2549680 w 2549680"/>
              <a:gd name="connsiteY4" fmla="*/ 6869151 h 6869151"/>
              <a:gd name="connsiteX5" fmla="*/ 1432963 w 2549680"/>
              <a:gd name="connsiteY5" fmla="*/ 6869151 h 6869151"/>
              <a:gd name="connsiteX6" fmla="*/ 1358392 w 2549680"/>
              <a:gd name="connsiteY6" fmla="*/ 6804556 h 6869151"/>
              <a:gd name="connsiteX7" fmla="*/ 102491 w 2549680"/>
              <a:gd name="connsiteY7" fmla="*/ 4939662 h 6869151"/>
              <a:gd name="connsiteX8" fmla="*/ 1190462 w 2549680"/>
              <a:gd name="connsiteY8" fmla="*/ 0 h 6869151"/>
              <a:gd name="connsiteX9" fmla="*/ 2204677 w 2549680"/>
              <a:gd name="connsiteY9" fmla="*/ 0 h 6869151"/>
              <a:gd name="connsiteX10" fmla="*/ 1981347 w 2549680"/>
              <a:gd name="connsiteY10" fmla="*/ 167003 h 6869151"/>
              <a:gd name="connsiteX11" fmla="*/ 741555 w 2549680"/>
              <a:gd name="connsiteY11" fmla="*/ 1916191 h 6869151"/>
              <a:gd name="connsiteX12" fmla="*/ 705277 w 2549680"/>
              <a:gd name="connsiteY12" fmla="*/ 2023405 h 6869151"/>
              <a:gd name="connsiteX13" fmla="*/ 0 w 2549680"/>
              <a:gd name="connsiteY13" fmla="*/ 2023405 h 6869151"/>
              <a:gd name="connsiteX14" fmla="*/ 28524 w 2549680"/>
              <a:gd name="connsiteY14" fmla="*/ 1922957 h 6869151"/>
              <a:gd name="connsiteX15" fmla="*/ 1039218 w 2549680"/>
              <a:gd name="connsiteY15" fmla="*/ 158634 h 68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9680" h="6869151">
                <a:moveTo>
                  <a:pt x="50654" y="4786464"/>
                </a:moveTo>
                <a:lnTo>
                  <a:pt x="764676" y="4786464"/>
                </a:lnTo>
                <a:lnTo>
                  <a:pt x="814763" y="4913496"/>
                </a:lnTo>
                <a:cubicBezTo>
                  <a:pt x="1150971" y="5708381"/>
                  <a:pt x="1731404" y="6374815"/>
                  <a:pt x="2461995" y="6818733"/>
                </a:cubicBezTo>
                <a:lnTo>
                  <a:pt x="2549680" y="6869151"/>
                </a:lnTo>
                <a:lnTo>
                  <a:pt x="1432963" y="6869151"/>
                </a:lnTo>
                <a:lnTo>
                  <a:pt x="1358392" y="6804556"/>
                </a:lnTo>
                <a:cubicBezTo>
                  <a:pt x="801389" y="6298302"/>
                  <a:pt x="366333" y="5660248"/>
                  <a:pt x="102491" y="4939662"/>
                </a:cubicBezTo>
                <a:close/>
                <a:moveTo>
                  <a:pt x="1190462" y="0"/>
                </a:moveTo>
                <a:lnTo>
                  <a:pt x="2204677" y="0"/>
                </a:lnTo>
                <a:lnTo>
                  <a:pt x="1981347" y="167003"/>
                </a:lnTo>
                <a:cubicBezTo>
                  <a:pt x="1426035" y="625287"/>
                  <a:pt x="993775" y="1227346"/>
                  <a:pt x="741555" y="1916191"/>
                </a:cubicBezTo>
                <a:lnTo>
                  <a:pt x="705277" y="2023405"/>
                </a:lnTo>
                <a:lnTo>
                  <a:pt x="0" y="2023405"/>
                </a:lnTo>
                <a:lnTo>
                  <a:pt x="28524" y="1922957"/>
                </a:lnTo>
                <a:cubicBezTo>
                  <a:pt x="234720" y="1260017"/>
                  <a:pt x="583590" y="659937"/>
                  <a:pt x="1039218" y="158634"/>
                </a:cubicBezTo>
                <a:close/>
              </a:path>
            </a:pathLst>
          </a:custGeom>
          <a:gradFill>
            <a:gsLst>
              <a:gs pos="22000">
                <a:schemeClr val="accent1">
                  <a:alpha val="10000"/>
                </a:schemeClr>
              </a:gs>
              <a:gs pos="75000">
                <a:schemeClr val="accent2">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9">
            <a:extLst>
              <a:ext uri="{FF2B5EF4-FFF2-40B4-BE49-F238E27FC236}">
                <a16:creationId xmlns:a16="http://schemas.microsoft.com/office/drawing/2014/main" id="{A290D4B7-ED4B-6D1C-5DD1-90FFB772B3F0}"/>
              </a:ext>
            </a:extLst>
          </p:cNvPr>
          <p:cNvSpPr>
            <a:spLocks noGrp="1"/>
          </p:cNvSpPr>
          <p:nvPr>
            <p:ph type="body" sz="quarter" idx="10" hasCustomPrompt="1"/>
          </p:nvPr>
        </p:nvSpPr>
        <p:spPr>
          <a:xfrm>
            <a:off x="2917825" y="2298700"/>
            <a:ext cx="8664575" cy="2206625"/>
          </a:xfrm>
          <a:prstGeom prst="rect">
            <a:avLst/>
          </a:prstGeom>
        </p:spPr>
        <p:txBody>
          <a:bodyPr anchor="ct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b="1" i="0">
                <a:latin typeface="Mercury Display Bold"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cxnSp>
        <p:nvCxnSpPr>
          <p:cNvPr id="2" name="Straight Connector 1">
            <a:extLst>
              <a:ext uri="{FF2B5EF4-FFF2-40B4-BE49-F238E27FC236}">
                <a16:creationId xmlns:a16="http://schemas.microsoft.com/office/drawing/2014/main" id="{B686A049-1DAA-9092-9B78-9897FD67991A}"/>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6" name="Title 15">
            <a:extLst>
              <a:ext uri="{FF2B5EF4-FFF2-40B4-BE49-F238E27FC236}">
                <a16:creationId xmlns:a16="http://schemas.microsoft.com/office/drawing/2014/main" id="{CAA02309-4349-728F-9ECF-971EC1E402E0}"/>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spTree>
    <p:extLst>
      <p:ext uri="{BB962C8B-B14F-4D97-AF65-F5344CB8AC3E}">
        <p14:creationId xmlns:p14="http://schemas.microsoft.com/office/powerpoint/2010/main" val="250764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85EC4-091A-BA49-BA54-D119CCC64428}"/>
              </a:ext>
            </a:extLst>
          </p:cNvPr>
          <p:cNvSpPr txBox="1"/>
          <p:nvPr userDrawn="1"/>
        </p:nvSpPr>
        <p:spPr>
          <a:xfrm>
            <a:off x="742389" y="1197430"/>
            <a:ext cx="10469563" cy="743409"/>
          </a:xfrm>
          <a:prstGeom prst="rect">
            <a:avLst/>
          </a:prstGeom>
          <a:noFill/>
        </p:spPr>
        <p:txBody>
          <a:bodyPr wrap="square" rtlCol="0">
            <a:spAutoFit/>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300" normalizeH="0" baseline="0" noProof="0">
                <a:ln>
                  <a:noFill/>
                </a:ln>
                <a:solidFill>
                  <a:prstClr val="black"/>
                </a:solidFill>
                <a:effectLst/>
                <a:uLnTx/>
                <a:uFillTx/>
                <a:latin typeface="Mercury Display Bold" pitchFamily="2" charset="0"/>
                <a:ea typeface="+mn-ea"/>
                <a:cs typeface="+mn-cs"/>
              </a:rPr>
              <a:t>Agenda</a:t>
            </a:r>
          </a:p>
          <a:p>
            <a:endParaRPr lang="en-US" sz="1351"/>
          </a:p>
        </p:txBody>
      </p:sp>
      <p:sp>
        <p:nvSpPr>
          <p:cNvPr id="24" name="Freeform 23">
            <a:extLst>
              <a:ext uri="{FF2B5EF4-FFF2-40B4-BE49-F238E27FC236}">
                <a16:creationId xmlns:a16="http://schemas.microsoft.com/office/drawing/2014/main" id="{8E4EFA3A-6102-D940-B096-59A9DFC5244B}"/>
              </a:ext>
            </a:extLst>
          </p:cNvPr>
          <p:cNvSpPr/>
          <p:nvPr userDrawn="1"/>
        </p:nvSpPr>
        <p:spPr>
          <a:xfrm>
            <a:off x="914345" y="-36574"/>
            <a:ext cx="1762609" cy="6912863"/>
          </a:xfrm>
          <a:custGeom>
            <a:avLst/>
            <a:gdLst>
              <a:gd name="connsiteX0" fmla="*/ 0 w 1762609"/>
              <a:gd name="connsiteY0" fmla="*/ 5894628 h 6912863"/>
              <a:gd name="connsiteX1" fmla="*/ 907421 w 1762609"/>
              <a:gd name="connsiteY1" fmla="*/ 5894628 h 6912863"/>
              <a:gd name="connsiteX2" fmla="*/ 947763 w 1762609"/>
              <a:gd name="connsiteY2" fmla="*/ 5983864 h 6912863"/>
              <a:gd name="connsiteX3" fmla="*/ 1325066 w 1762609"/>
              <a:gd name="connsiteY3" fmla="*/ 6644896 h 6912863"/>
              <a:gd name="connsiteX4" fmla="*/ 1517435 w 1762609"/>
              <a:gd name="connsiteY4" fmla="*/ 6912863 h 6912863"/>
              <a:gd name="connsiteX5" fmla="*/ 505381 w 1762609"/>
              <a:gd name="connsiteY5" fmla="*/ 6912863 h 6912863"/>
              <a:gd name="connsiteX6" fmla="*/ 485936 w 1762609"/>
              <a:gd name="connsiteY6" fmla="*/ 6883318 h 6912863"/>
              <a:gd name="connsiteX7" fmla="*/ 67724 w 1762609"/>
              <a:gd name="connsiteY7" fmla="*/ 6066391 h 6912863"/>
              <a:gd name="connsiteX8" fmla="*/ 703058 w 1762609"/>
              <a:gd name="connsiteY8" fmla="*/ 0 h 6912863"/>
              <a:gd name="connsiteX9" fmla="*/ 1762609 w 1762609"/>
              <a:gd name="connsiteY9" fmla="*/ 0 h 6912863"/>
              <a:gd name="connsiteX10" fmla="*/ 1659075 w 1762609"/>
              <a:gd name="connsiteY10" fmla="*/ 119523 h 6912863"/>
              <a:gd name="connsiteX11" fmla="*/ 1133500 w 1762609"/>
              <a:gd name="connsiteY11" fmla="*/ 877959 h 6912863"/>
              <a:gd name="connsiteX12" fmla="*/ 1073471 w 1762609"/>
              <a:gd name="connsiteY12" fmla="*/ 993445 h 6912863"/>
              <a:gd name="connsiteX13" fmla="*/ 139218 w 1762609"/>
              <a:gd name="connsiteY13" fmla="*/ 993445 h 6912863"/>
              <a:gd name="connsiteX14" fmla="*/ 194258 w 1762609"/>
              <a:gd name="connsiteY14" fmla="*/ 867612 h 6912863"/>
              <a:gd name="connsiteX15" fmla="*/ 650286 w 1762609"/>
              <a:gd name="connsiteY15" fmla="*/ 74209 h 691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62609" h="6912863">
                <a:moveTo>
                  <a:pt x="0" y="5894628"/>
                </a:moveTo>
                <a:lnTo>
                  <a:pt x="907421" y="5894628"/>
                </a:lnTo>
                <a:lnTo>
                  <a:pt x="947763" y="5983864"/>
                </a:lnTo>
                <a:cubicBezTo>
                  <a:pt x="1058443" y="6213561"/>
                  <a:pt x="1184665" y="6434361"/>
                  <a:pt x="1325066" y="6644896"/>
                </a:cubicBezTo>
                <a:lnTo>
                  <a:pt x="1517435" y="6912863"/>
                </a:lnTo>
                <a:lnTo>
                  <a:pt x="505381" y="6912863"/>
                </a:lnTo>
                <a:lnTo>
                  <a:pt x="485936" y="6883318"/>
                </a:lnTo>
                <a:cubicBezTo>
                  <a:pt x="327624" y="6622772"/>
                  <a:pt x="187624" y="6349867"/>
                  <a:pt x="67724" y="6066391"/>
                </a:cubicBezTo>
                <a:close/>
                <a:moveTo>
                  <a:pt x="703058" y="0"/>
                </a:moveTo>
                <a:lnTo>
                  <a:pt x="1762609" y="0"/>
                </a:lnTo>
                <a:lnTo>
                  <a:pt x="1659075" y="119523"/>
                </a:lnTo>
                <a:cubicBezTo>
                  <a:pt x="1463545" y="356451"/>
                  <a:pt x="1287532" y="610084"/>
                  <a:pt x="1133500" y="877959"/>
                </a:cubicBezTo>
                <a:lnTo>
                  <a:pt x="1073471" y="993445"/>
                </a:lnTo>
                <a:lnTo>
                  <a:pt x="139218" y="993445"/>
                </a:lnTo>
                <a:lnTo>
                  <a:pt x="194258" y="867612"/>
                </a:lnTo>
                <a:cubicBezTo>
                  <a:pt x="327359" y="591382"/>
                  <a:pt x="479964" y="326319"/>
                  <a:pt x="650286" y="74209"/>
                </a:cubicBezTo>
                <a:close/>
              </a:path>
            </a:pathLst>
          </a:custGeom>
          <a:gradFill>
            <a:gsLst>
              <a:gs pos="22000">
                <a:schemeClr val="accent1"/>
              </a:gs>
              <a:gs pos="75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Text Placeholder 2">
            <a:extLst>
              <a:ext uri="{FF2B5EF4-FFF2-40B4-BE49-F238E27FC236}">
                <a16:creationId xmlns:a16="http://schemas.microsoft.com/office/drawing/2014/main" id="{AFD360A2-026A-1842-B007-6A1643EDC3A1}"/>
              </a:ext>
            </a:extLst>
          </p:cNvPr>
          <p:cNvSpPr>
            <a:spLocks noGrp="1"/>
          </p:cNvSpPr>
          <p:nvPr>
            <p:ph type="body" sz="quarter" idx="13"/>
          </p:nvPr>
        </p:nvSpPr>
        <p:spPr>
          <a:xfrm>
            <a:off x="742388" y="1862809"/>
            <a:ext cx="10840011" cy="3962400"/>
          </a:xfrm>
          <a:prstGeom prst="rect">
            <a:avLst/>
          </a:prstGeom>
        </p:spPr>
        <p:txBody>
          <a:bodyPr/>
          <a:lstStyle>
            <a:lvl1pPr>
              <a:defRPr sz="16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6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6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grpSp>
        <p:nvGrpSpPr>
          <p:cNvPr id="4" name="Group 3">
            <a:extLst>
              <a:ext uri="{FF2B5EF4-FFF2-40B4-BE49-F238E27FC236}">
                <a16:creationId xmlns:a16="http://schemas.microsoft.com/office/drawing/2014/main" id="{7D547D63-0EC6-CE38-5425-80D9C49D060C}"/>
              </a:ext>
            </a:extLst>
          </p:cNvPr>
          <p:cNvGrpSpPr/>
          <p:nvPr userDrawn="1"/>
        </p:nvGrpSpPr>
        <p:grpSpPr>
          <a:xfrm>
            <a:off x="8181026" y="6375415"/>
            <a:ext cx="3531858" cy="304801"/>
            <a:chOff x="8181026" y="6375415"/>
            <a:chExt cx="3531858" cy="304801"/>
          </a:xfrm>
        </p:grpSpPr>
        <p:grpSp>
          <p:nvGrpSpPr>
            <p:cNvPr id="14" name="Group 13">
              <a:extLst>
                <a:ext uri="{FF2B5EF4-FFF2-40B4-BE49-F238E27FC236}">
                  <a16:creationId xmlns:a16="http://schemas.microsoft.com/office/drawing/2014/main" id="{FDD90C4F-5987-E744-BB26-3BD5F50E3CA9}"/>
                </a:ext>
              </a:extLst>
            </p:cNvPr>
            <p:cNvGrpSpPr/>
            <p:nvPr userDrawn="1"/>
          </p:nvGrpSpPr>
          <p:grpSpPr>
            <a:xfrm>
              <a:off x="8181026" y="6420103"/>
              <a:ext cx="3531858" cy="215444"/>
              <a:chOff x="8181025" y="6420079"/>
              <a:chExt cx="3531857" cy="215443"/>
            </a:xfrm>
          </p:grpSpPr>
          <p:sp>
            <p:nvSpPr>
              <p:cNvPr id="16" name="Rectangle 15">
                <a:extLst>
                  <a:ext uri="{FF2B5EF4-FFF2-40B4-BE49-F238E27FC236}">
                    <a16:creationId xmlns:a16="http://schemas.microsoft.com/office/drawing/2014/main" id="{0412260B-5C1A-5047-B8CF-CD77958FAC88}"/>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7" name="Rectangle 16">
                <a:extLst>
                  <a:ext uri="{FF2B5EF4-FFF2-40B4-BE49-F238E27FC236}">
                    <a16:creationId xmlns:a16="http://schemas.microsoft.com/office/drawing/2014/main" id="{C17F19D2-006B-194C-A26C-95CE6272B7EC}"/>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3" name="Straight Connector 2">
              <a:extLst>
                <a:ext uri="{FF2B5EF4-FFF2-40B4-BE49-F238E27FC236}">
                  <a16:creationId xmlns:a16="http://schemas.microsoft.com/office/drawing/2014/main" id="{2D8A4475-B2EF-B497-49FB-098921DF4FAF}"/>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04489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8FE5CC6-5C84-863A-1F3B-B50FD7FEE064}"/>
              </a:ext>
            </a:extLst>
          </p:cNvPr>
          <p:cNvGrpSpPr/>
          <p:nvPr userDrawn="1"/>
        </p:nvGrpSpPr>
        <p:grpSpPr>
          <a:xfrm>
            <a:off x="424904" y="1073727"/>
            <a:ext cx="11342191" cy="4710545"/>
            <a:chOff x="1621504" y="3172915"/>
            <a:chExt cx="21120966" cy="8771784"/>
          </a:xfrm>
        </p:grpSpPr>
        <p:sp>
          <p:nvSpPr>
            <p:cNvPr id="5" name="Shape">
              <a:extLst>
                <a:ext uri="{FF2B5EF4-FFF2-40B4-BE49-F238E27FC236}">
                  <a16:creationId xmlns:a16="http://schemas.microsoft.com/office/drawing/2014/main" id="{F0415576-6F28-499E-BF93-34377421DF31}"/>
                </a:ext>
              </a:extLst>
            </p:cNvPr>
            <p:cNvSpPr/>
            <p:nvPr/>
          </p:nvSpPr>
          <p:spPr>
            <a:xfrm>
              <a:off x="1645183" y="3172915"/>
              <a:ext cx="10417259" cy="4271486"/>
            </a:xfrm>
            <a:custGeom>
              <a:avLst/>
              <a:gdLst/>
              <a:ahLst/>
              <a:cxnLst>
                <a:cxn ang="0">
                  <a:pos x="wd2" y="hd2"/>
                </a:cxn>
                <a:cxn ang="5400000">
                  <a:pos x="wd2" y="hd2"/>
                </a:cxn>
                <a:cxn ang="10800000">
                  <a:pos x="wd2" y="hd2"/>
                </a:cxn>
                <a:cxn ang="16200000">
                  <a:pos x="wd2" y="hd2"/>
                </a:cxn>
              </a:cxnLst>
              <a:rect l="0" t="0" r="r" b="b"/>
              <a:pathLst>
                <a:path w="21600" h="21600" extrusionOk="0">
                  <a:moveTo>
                    <a:pt x="21600" y="6588"/>
                  </a:moveTo>
                  <a:lnTo>
                    <a:pt x="21599" y="1977"/>
                  </a:lnTo>
                  <a:cubicBezTo>
                    <a:pt x="21587" y="1467"/>
                    <a:pt x="21499" y="985"/>
                    <a:pt x="21351" y="622"/>
                  </a:cubicBezTo>
                  <a:cubicBezTo>
                    <a:pt x="21203" y="255"/>
                    <a:pt x="21004" y="34"/>
                    <a:pt x="20793" y="0"/>
                  </a:cubicBezTo>
                  <a:lnTo>
                    <a:pt x="0" y="10"/>
                  </a:lnTo>
                  <a:lnTo>
                    <a:pt x="2" y="19639"/>
                  </a:lnTo>
                  <a:cubicBezTo>
                    <a:pt x="3" y="20140"/>
                    <a:pt x="83" y="20620"/>
                    <a:pt x="225" y="20982"/>
                  </a:cubicBezTo>
                  <a:cubicBezTo>
                    <a:pt x="367" y="21345"/>
                    <a:pt x="561" y="21561"/>
                    <a:pt x="767" y="21585"/>
                  </a:cubicBezTo>
                  <a:lnTo>
                    <a:pt x="15459" y="21600"/>
                  </a:lnTo>
                  <a:cubicBezTo>
                    <a:pt x="15520" y="17728"/>
                    <a:pt x="16169" y="14050"/>
                    <a:pt x="17280" y="11280"/>
                  </a:cubicBezTo>
                  <a:cubicBezTo>
                    <a:pt x="18423" y="8431"/>
                    <a:pt x="19968" y="6753"/>
                    <a:pt x="21600" y="6588"/>
                  </a:cubicBezTo>
                  <a:close/>
                </a:path>
              </a:pathLst>
            </a:custGeom>
            <a:solidFill>
              <a:schemeClr val="tx1">
                <a:lumMod val="10000"/>
                <a:lumOff val="90000"/>
              </a:schemeClr>
            </a:solidFill>
            <a:ln w="25400">
              <a:noFill/>
            </a:ln>
          </p:spPr>
          <p:txBody>
            <a:bodyPr lIns="45718" tIns="45718" rIns="45718" bIns="45718"/>
            <a:lstStyle/>
            <a:p>
              <a:endParaRPr sz="1400">
                <a:latin typeface="Avenir Book" panose="02000503020000020003" pitchFamily="2" charset="0"/>
              </a:endParaRPr>
            </a:p>
          </p:txBody>
        </p:sp>
        <p:sp>
          <p:nvSpPr>
            <p:cNvPr id="6" name="Shape">
              <a:extLst>
                <a:ext uri="{FF2B5EF4-FFF2-40B4-BE49-F238E27FC236}">
                  <a16:creationId xmlns:a16="http://schemas.microsoft.com/office/drawing/2014/main" id="{77B15FF7-48E3-05A8-84FD-0175AEE55589}"/>
                </a:ext>
              </a:extLst>
            </p:cNvPr>
            <p:cNvSpPr/>
            <p:nvPr/>
          </p:nvSpPr>
          <p:spPr>
            <a:xfrm>
              <a:off x="12321522" y="3176122"/>
              <a:ext cx="10420194" cy="4269414"/>
            </a:xfrm>
            <a:custGeom>
              <a:avLst/>
              <a:gdLst/>
              <a:ahLst/>
              <a:cxnLst>
                <a:cxn ang="0">
                  <a:pos x="wd2" y="hd2"/>
                </a:cxn>
                <a:cxn ang="5400000">
                  <a:pos x="wd2" y="hd2"/>
                </a:cxn>
                <a:cxn ang="10800000">
                  <a:pos x="wd2" y="hd2"/>
                </a:cxn>
                <a:cxn ang="16200000">
                  <a:pos x="wd2" y="hd2"/>
                </a:cxn>
              </a:cxnLst>
              <a:rect l="0" t="0" r="r" b="b"/>
              <a:pathLst>
                <a:path w="21600" h="21600" extrusionOk="0">
                  <a:moveTo>
                    <a:pt x="811" y="2"/>
                  </a:moveTo>
                  <a:cubicBezTo>
                    <a:pt x="588" y="41"/>
                    <a:pt x="380" y="288"/>
                    <a:pt x="229" y="691"/>
                  </a:cubicBezTo>
                  <a:cubicBezTo>
                    <a:pt x="82" y="1085"/>
                    <a:pt x="0" y="1599"/>
                    <a:pt x="1" y="2133"/>
                  </a:cubicBezTo>
                  <a:lnTo>
                    <a:pt x="0" y="6559"/>
                  </a:lnTo>
                  <a:cubicBezTo>
                    <a:pt x="1651" y="6726"/>
                    <a:pt x="3212" y="8445"/>
                    <a:pt x="4357" y="11356"/>
                  </a:cubicBezTo>
                  <a:cubicBezTo>
                    <a:pt x="5444" y="14122"/>
                    <a:pt x="6076" y="17769"/>
                    <a:pt x="6132" y="21600"/>
                  </a:cubicBezTo>
                  <a:lnTo>
                    <a:pt x="20805" y="21600"/>
                  </a:lnTo>
                  <a:cubicBezTo>
                    <a:pt x="21013" y="21589"/>
                    <a:pt x="21211" y="21384"/>
                    <a:pt x="21359" y="21028"/>
                  </a:cubicBezTo>
                  <a:cubicBezTo>
                    <a:pt x="21504" y="20677"/>
                    <a:pt x="21590" y="20204"/>
                    <a:pt x="21599" y="19705"/>
                  </a:cubicBezTo>
                  <a:lnTo>
                    <a:pt x="21600" y="0"/>
                  </a:lnTo>
                  <a:lnTo>
                    <a:pt x="811" y="2"/>
                  </a:lnTo>
                  <a:close/>
                </a:path>
              </a:pathLst>
            </a:custGeom>
            <a:solidFill>
              <a:schemeClr val="tx1">
                <a:lumMod val="10000"/>
                <a:lumOff val="90000"/>
              </a:schemeClr>
            </a:solidFill>
            <a:ln w="25400">
              <a:noFill/>
            </a:ln>
          </p:spPr>
          <p:txBody>
            <a:bodyPr lIns="45718" tIns="45718" rIns="45718" bIns="45718"/>
            <a:lstStyle/>
            <a:p>
              <a:endParaRPr sz="1400">
                <a:latin typeface="Avenir Book" panose="02000503020000020003" pitchFamily="2" charset="0"/>
              </a:endParaRPr>
            </a:p>
          </p:txBody>
        </p:sp>
        <p:sp>
          <p:nvSpPr>
            <p:cNvPr id="7" name="Shape">
              <a:extLst>
                <a:ext uri="{FF2B5EF4-FFF2-40B4-BE49-F238E27FC236}">
                  <a16:creationId xmlns:a16="http://schemas.microsoft.com/office/drawing/2014/main" id="{C6CE43B8-1C4B-0B0C-7436-4C533151A658}"/>
                </a:ext>
              </a:extLst>
            </p:cNvPr>
            <p:cNvSpPr/>
            <p:nvPr/>
          </p:nvSpPr>
          <p:spPr>
            <a:xfrm>
              <a:off x="1644800" y="7694307"/>
              <a:ext cx="10420774" cy="4250392"/>
            </a:xfrm>
            <a:custGeom>
              <a:avLst/>
              <a:gdLst/>
              <a:ahLst/>
              <a:cxnLst>
                <a:cxn ang="0">
                  <a:pos x="wd2" y="hd2"/>
                </a:cxn>
                <a:cxn ang="5400000">
                  <a:pos x="wd2" y="hd2"/>
                </a:cxn>
                <a:cxn ang="10800000">
                  <a:pos x="wd2" y="hd2"/>
                </a:cxn>
                <a:cxn ang="16200000">
                  <a:pos x="wd2" y="hd2"/>
                </a:cxn>
              </a:cxnLst>
              <a:rect l="0" t="0" r="r" b="b"/>
              <a:pathLst>
                <a:path w="21600" h="21600" extrusionOk="0">
                  <a:moveTo>
                    <a:pt x="15451" y="36"/>
                  </a:moveTo>
                  <a:cubicBezTo>
                    <a:pt x="15537" y="4205"/>
                    <a:pt x="16291" y="8122"/>
                    <a:pt x="17550" y="10934"/>
                  </a:cubicBezTo>
                  <a:cubicBezTo>
                    <a:pt x="18663" y="13419"/>
                    <a:pt x="20096" y="14867"/>
                    <a:pt x="21600" y="15024"/>
                  </a:cubicBezTo>
                  <a:lnTo>
                    <a:pt x="21593" y="19647"/>
                  </a:lnTo>
                  <a:cubicBezTo>
                    <a:pt x="21590" y="20112"/>
                    <a:pt x="21521" y="20560"/>
                    <a:pt x="21396" y="20912"/>
                  </a:cubicBezTo>
                  <a:cubicBezTo>
                    <a:pt x="21242" y="21347"/>
                    <a:pt x="21019" y="21598"/>
                    <a:pt x="20784" y="21600"/>
                  </a:cubicBezTo>
                  <a:lnTo>
                    <a:pt x="0" y="21567"/>
                  </a:lnTo>
                  <a:lnTo>
                    <a:pt x="4" y="1998"/>
                  </a:lnTo>
                  <a:cubicBezTo>
                    <a:pt x="12" y="1512"/>
                    <a:pt x="88" y="1049"/>
                    <a:pt x="221" y="688"/>
                  </a:cubicBezTo>
                  <a:cubicBezTo>
                    <a:pt x="371" y="280"/>
                    <a:pt x="581" y="33"/>
                    <a:pt x="804" y="0"/>
                  </a:cubicBezTo>
                  <a:lnTo>
                    <a:pt x="15451" y="36"/>
                  </a:lnTo>
                  <a:close/>
                </a:path>
              </a:pathLst>
            </a:custGeom>
            <a:solidFill>
              <a:schemeClr val="tx1">
                <a:lumMod val="10000"/>
                <a:lumOff val="90000"/>
              </a:schemeClr>
            </a:solidFill>
            <a:ln w="25400">
              <a:noFill/>
            </a:ln>
          </p:spPr>
          <p:txBody>
            <a:bodyPr lIns="45718" tIns="45718" rIns="45718" bIns="45718"/>
            <a:lstStyle/>
            <a:p>
              <a:endParaRPr sz="1400">
                <a:latin typeface="Avenir Book" panose="02000503020000020003" pitchFamily="2" charset="0"/>
              </a:endParaRPr>
            </a:p>
          </p:txBody>
        </p:sp>
        <p:sp>
          <p:nvSpPr>
            <p:cNvPr id="8" name="Shape">
              <a:extLst>
                <a:ext uri="{FF2B5EF4-FFF2-40B4-BE49-F238E27FC236}">
                  <a16:creationId xmlns:a16="http://schemas.microsoft.com/office/drawing/2014/main" id="{63B6925C-BB7B-07DF-4917-3D74C9AA1DF9}"/>
                </a:ext>
              </a:extLst>
            </p:cNvPr>
            <p:cNvSpPr/>
            <p:nvPr/>
          </p:nvSpPr>
          <p:spPr>
            <a:xfrm>
              <a:off x="12319823" y="7696496"/>
              <a:ext cx="10422647" cy="4248146"/>
            </a:xfrm>
            <a:custGeom>
              <a:avLst/>
              <a:gdLst/>
              <a:ahLst/>
              <a:cxnLst>
                <a:cxn ang="0">
                  <a:pos x="wd2" y="hd2"/>
                </a:cxn>
                <a:cxn ang="5400000">
                  <a:pos x="wd2" y="hd2"/>
                </a:cxn>
                <a:cxn ang="10800000">
                  <a:pos x="wd2" y="hd2"/>
                </a:cxn>
                <a:cxn ang="16200000">
                  <a:pos x="wd2" y="hd2"/>
                </a:cxn>
              </a:cxnLst>
              <a:rect l="0" t="0" r="r" b="b"/>
              <a:pathLst>
                <a:path w="21600" h="21600" extrusionOk="0">
                  <a:moveTo>
                    <a:pt x="6142" y="32"/>
                  </a:moveTo>
                  <a:cubicBezTo>
                    <a:pt x="6069" y="3807"/>
                    <a:pt x="5445" y="7393"/>
                    <a:pt x="4383" y="10132"/>
                  </a:cubicBezTo>
                  <a:cubicBezTo>
                    <a:pt x="3235" y="13093"/>
                    <a:pt x="1664" y="14846"/>
                    <a:pt x="0" y="15022"/>
                  </a:cubicBezTo>
                  <a:lnTo>
                    <a:pt x="6" y="19577"/>
                  </a:lnTo>
                  <a:cubicBezTo>
                    <a:pt x="11" y="20088"/>
                    <a:pt x="93" y="20575"/>
                    <a:pt x="236" y="20946"/>
                  </a:cubicBezTo>
                  <a:cubicBezTo>
                    <a:pt x="382" y="21325"/>
                    <a:pt x="581" y="21554"/>
                    <a:pt x="793" y="21587"/>
                  </a:cubicBezTo>
                  <a:lnTo>
                    <a:pt x="21600" y="21600"/>
                  </a:lnTo>
                  <a:lnTo>
                    <a:pt x="21583" y="1966"/>
                  </a:lnTo>
                  <a:cubicBezTo>
                    <a:pt x="21595" y="1482"/>
                    <a:pt x="21528" y="1005"/>
                    <a:pt x="21398" y="639"/>
                  </a:cubicBezTo>
                  <a:cubicBezTo>
                    <a:pt x="21255" y="234"/>
                    <a:pt x="21047" y="1"/>
                    <a:pt x="20828" y="0"/>
                  </a:cubicBezTo>
                  <a:lnTo>
                    <a:pt x="6142" y="32"/>
                  </a:lnTo>
                  <a:close/>
                </a:path>
              </a:pathLst>
            </a:custGeom>
            <a:solidFill>
              <a:schemeClr val="tx1">
                <a:lumMod val="10000"/>
                <a:lumOff val="90000"/>
              </a:schemeClr>
            </a:solidFill>
            <a:ln w="25400">
              <a:noFill/>
            </a:ln>
          </p:spPr>
          <p:txBody>
            <a:bodyPr lIns="45718" tIns="45718" rIns="45718" bIns="45718"/>
            <a:lstStyle/>
            <a:p>
              <a:endParaRPr sz="1400">
                <a:latin typeface="Avenir Book" panose="02000503020000020003" pitchFamily="2" charset="0"/>
              </a:endParaRPr>
            </a:p>
          </p:txBody>
        </p:sp>
        <p:sp>
          <p:nvSpPr>
            <p:cNvPr id="9" name="Shape">
              <a:extLst>
                <a:ext uri="{FF2B5EF4-FFF2-40B4-BE49-F238E27FC236}">
                  <a16:creationId xmlns:a16="http://schemas.microsoft.com/office/drawing/2014/main" id="{06446FC2-9A18-B2F2-00C6-CBA7DCB933EB}"/>
                </a:ext>
              </a:extLst>
            </p:cNvPr>
            <p:cNvSpPr/>
            <p:nvPr/>
          </p:nvSpPr>
          <p:spPr>
            <a:xfrm>
              <a:off x="9367191" y="4723976"/>
              <a:ext cx="2686933" cy="2675131"/>
            </a:xfrm>
            <a:custGeom>
              <a:avLst/>
              <a:gdLst/>
              <a:ahLst/>
              <a:cxnLst>
                <a:cxn ang="0">
                  <a:pos x="wd2" y="hd2"/>
                </a:cxn>
                <a:cxn ang="5400000">
                  <a:pos x="wd2" y="hd2"/>
                </a:cxn>
                <a:cxn ang="10800000">
                  <a:pos x="wd2" y="hd2"/>
                </a:cxn>
                <a:cxn ang="16200000">
                  <a:pos x="wd2" y="hd2"/>
                </a:cxn>
              </a:cxnLst>
              <a:rect l="0" t="0" r="r" b="b"/>
              <a:pathLst>
                <a:path w="21536" h="21481" extrusionOk="0">
                  <a:moveTo>
                    <a:pt x="20539" y="6"/>
                  </a:moveTo>
                  <a:cubicBezTo>
                    <a:pt x="15447" y="490"/>
                    <a:pt x="10487" y="2684"/>
                    <a:pt x="6588" y="6586"/>
                  </a:cubicBezTo>
                  <a:cubicBezTo>
                    <a:pt x="2677" y="10500"/>
                    <a:pt x="481" y="15484"/>
                    <a:pt x="0" y="20598"/>
                  </a:cubicBezTo>
                  <a:cubicBezTo>
                    <a:pt x="-10" y="21035"/>
                    <a:pt x="307" y="21409"/>
                    <a:pt x="738" y="21471"/>
                  </a:cubicBezTo>
                  <a:cubicBezTo>
                    <a:pt x="1271" y="21548"/>
                    <a:pt x="1749" y="21138"/>
                    <a:pt x="1756" y="20598"/>
                  </a:cubicBezTo>
                  <a:cubicBezTo>
                    <a:pt x="2232" y="15948"/>
                    <a:pt x="4242" y="11426"/>
                    <a:pt x="7800" y="7864"/>
                  </a:cubicBezTo>
                  <a:cubicBezTo>
                    <a:pt x="11402" y="4258"/>
                    <a:pt x="15985" y="2235"/>
                    <a:pt x="20690" y="1793"/>
                  </a:cubicBezTo>
                  <a:cubicBezTo>
                    <a:pt x="21206" y="1762"/>
                    <a:pt x="21590" y="1303"/>
                    <a:pt x="21529" y="788"/>
                  </a:cubicBezTo>
                  <a:cubicBezTo>
                    <a:pt x="21471" y="298"/>
                    <a:pt x="21028" y="-52"/>
                    <a:pt x="20539" y="6"/>
                  </a:cubicBezTo>
                  <a:close/>
                </a:path>
              </a:pathLst>
            </a:custGeom>
            <a:solidFill>
              <a:schemeClr val="accent2"/>
            </a:solidFill>
            <a:ln w="12700">
              <a:miter lim="400000"/>
            </a:ln>
          </p:spPr>
          <p:txBody>
            <a:bodyPr lIns="0" tIns="0" rIns="0" bIns="0" anchor="ctr"/>
            <a:lstStyle/>
            <a:p>
              <a:endParaRPr sz="1400">
                <a:latin typeface="Avenir Book" panose="02000503020000020003" pitchFamily="2" charset="0"/>
              </a:endParaRPr>
            </a:p>
          </p:txBody>
        </p:sp>
        <p:sp>
          <p:nvSpPr>
            <p:cNvPr id="10" name="Shape">
              <a:extLst>
                <a:ext uri="{FF2B5EF4-FFF2-40B4-BE49-F238E27FC236}">
                  <a16:creationId xmlns:a16="http://schemas.microsoft.com/office/drawing/2014/main" id="{9C93DC6B-83B6-D491-EA5D-2F481503222A}"/>
                </a:ext>
              </a:extLst>
            </p:cNvPr>
            <p:cNvSpPr/>
            <p:nvPr/>
          </p:nvSpPr>
          <p:spPr>
            <a:xfrm>
              <a:off x="12371411" y="4721580"/>
              <a:ext cx="2670348" cy="2682124"/>
            </a:xfrm>
            <a:custGeom>
              <a:avLst/>
              <a:gdLst/>
              <a:ahLst/>
              <a:cxnLst>
                <a:cxn ang="0">
                  <a:pos x="wd2" y="hd2"/>
                </a:cxn>
                <a:cxn ang="5400000">
                  <a:pos x="wd2" y="hd2"/>
                </a:cxn>
                <a:cxn ang="10800000">
                  <a:pos x="wd2" y="hd2"/>
                </a:cxn>
                <a:cxn ang="16200000">
                  <a:pos x="wd2" y="hd2"/>
                </a:cxn>
              </a:cxnLst>
              <a:rect l="0" t="0" r="r" b="b"/>
              <a:pathLst>
                <a:path w="21522" h="21484" extrusionOk="0">
                  <a:moveTo>
                    <a:pt x="954" y="1"/>
                  </a:moveTo>
                  <a:cubicBezTo>
                    <a:pt x="494" y="-22"/>
                    <a:pt x="89" y="301"/>
                    <a:pt x="13" y="753"/>
                  </a:cubicBezTo>
                  <a:cubicBezTo>
                    <a:pt x="-75" y="1278"/>
                    <a:pt x="301" y="1769"/>
                    <a:pt x="833" y="1824"/>
                  </a:cubicBezTo>
                  <a:cubicBezTo>
                    <a:pt x="5478" y="2314"/>
                    <a:pt x="9991" y="4320"/>
                    <a:pt x="13551" y="7858"/>
                  </a:cubicBezTo>
                  <a:cubicBezTo>
                    <a:pt x="17127" y="11412"/>
                    <a:pt x="19148" y="15923"/>
                    <a:pt x="19628" y="20561"/>
                  </a:cubicBezTo>
                  <a:cubicBezTo>
                    <a:pt x="19651" y="21149"/>
                    <a:pt x="20195" y="21578"/>
                    <a:pt x="20776" y="21466"/>
                  </a:cubicBezTo>
                  <a:cubicBezTo>
                    <a:pt x="21211" y="21382"/>
                    <a:pt x="21525" y="21002"/>
                    <a:pt x="21522" y="20561"/>
                  </a:cubicBezTo>
                  <a:cubicBezTo>
                    <a:pt x="21034" y="15460"/>
                    <a:pt x="18826" y="10490"/>
                    <a:pt x="14898" y="6583"/>
                  </a:cubicBezTo>
                  <a:cubicBezTo>
                    <a:pt x="10999" y="2705"/>
                    <a:pt x="6046" y="511"/>
                    <a:pt x="954" y="1"/>
                  </a:cubicBezTo>
                  <a:close/>
                </a:path>
              </a:pathLst>
            </a:custGeom>
            <a:solidFill>
              <a:schemeClr val="accent5"/>
            </a:solidFill>
            <a:ln w="12700">
              <a:miter lim="400000"/>
            </a:ln>
          </p:spPr>
          <p:txBody>
            <a:bodyPr lIns="0" tIns="0" rIns="0" bIns="0" anchor="ctr"/>
            <a:lstStyle/>
            <a:p>
              <a:endParaRPr sz="1400">
                <a:latin typeface="Avenir Book" panose="02000503020000020003" pitchFamily="2" charset="0"/>
              </a:endParaRPr>
            </a:p>
          </p:txBody>
        </p:sp>
        <p:sp>
          <p:nvSpPr>
            <p:cNvPr id="11" name="Shape">
              <a:extLst>
                <a:ext uri="{FF2B5EF4-FFF2-40B4-BE49-F238E27FC236}">
                  <a16:creationId xmlns:a16="http://schemas.microsoft.com/office/drawing/2014/main" id="{B11492E5-18F8-9624-89A1-F859CE4B6A00}"/>
                </a:ext>
              </a:extLst>
            </p:cNvPr>
            <p:cNvSpPr/>
            <p:nvPr/>
          </p:nvSpPr>
          <p:spPr>
            <a:xfrm>
              <a:off x="9367425" y="7720571"/>
              <a:ext cx="2685841" cy="2675718"/>
            </a:xfrm>
            <a:custGeom>
              <a:avLst/>
              <a:gdLst/>
              <a:ahLst/>
              <a:cxnLst>
                <a:cxn ang="0">
                  <a:pos x="wd2" y="hd2"/>
                </a:cxn>
                <a:cxn ang="5400000">
                  <a:pos x="wd2" y="hd2"/>
                </a:cxn>
                <a:cxn ang="10800000">
                  <a:pos x="wd2" y="hd2"/>
                </a:cxn>
                <a:cxn ang="16200000">
                  <a:pos x="wd2" y="hd2"/>
                </a:cxn>
              </a:cxnLst>
              <a:rect l="0" t="0" r="r" b="b"/>
              <a:pathLst>
                <a:path w="21486" h="21536" extrusionOk="0">
                  <a:moveTo>
                    <a:pt x="0" y="872"/>
                  </a:moveTo>
                  <a:cubicBezTo>
                    <a:pt x="483" y="5998"/>
                    <a:pt x="2674" y="10993"/>
                    <a:pt x="6575" y="14918"/>
                  </a:cubicBezTo>
                  <a:cubicBezTo>
                    <a:pt x="10476" y="18843"/>
                    <a:pt x="15441" y="21048"/>
                    <a:pt x="20535" y="21533"/>
                  </a:cubicBezTo>
                  <a:cubicBezTo>
                    <a:pt x="20964" y="21567"/>
                    <a:pt x="21354" y="21284"/>
                    <a:pt x="21458" y="20864"/>
                  </a:cubicBezTo>
                  <a:cubicBezTo>
                    <a:pt x="21600" y="20291"/>
                    <a:pt x="21184" y="19732"/>
                    <a:pt x="20597" y="19707"/>
                  </a:cubicBezTo>
                  <a:cubicBezTo>
                    <a:pt x="15921" y="19257"/>
                    <a:pt x="11367" y="17237"/>
                    <a:pt x="7785" y="13637"/>
                  </a:cubicBezTo>
                  <a:cubicBezTo>
                    <a:pt x="4233" y="10067"/>
                    <a:pt x="2227" y="5534"/>
                    <a:pt x="1753" y="872"/>
                  </a:cubicBezTo>
                  <a:cubicBezTo>
                    <a:pt x="1743" y="364"/>
                    <a:pt x="1313" y="-33"/>
                    <a:pt x="808" y="2"/>
                  </a:cubicBezTo>
                  <a:cubicBezTo>
                    <a:pt x="354" y="34"/>
                    <a:pt x="1" y="414"/>
                    <a:pt x="0" y="872"/>
                  </a:cubicBezTo>
                  <a:close/>
                </a:path>
              </a:pathLst>
            </a:custGeom>
            <a:solidFill>
              <a:schemeClr val="accent1"/>
            </a:solidFill>
            <a:ln w="12700">
              <a:miter lim="400000"/>
            </a:ln>
          </p:spPr>
          <p:txBody>
            <a:bodyPr lIns="0" tIns="0" rIns="0" bIns="0" anchor="ctr"/>
            <a:lstStyle/>
            <a:p>
              <a:endParaRPr sz="1400">
                <a:solidFill>
                  <a:schemeClr val="accent1"/>
                </a:solidFill>
                <a:latin typeface="Avenir Book" panose="02000503020000020003" pitchFamily="2" charset="0"/>
              </a:endParaRPr>
            </a:p>
          </p:txBody>
        </p:sp>
        <p:sp>
          <p:nvSpPr>
            <p:cNvPr id="12" name="Shape">
              <a:extLst>
                <a:ext uri="{FF2B5EF4-FFF2-40B4-BE49-F238E27FC236}">
                  <a16:creationId xmlns:a16="http://schemas.microsoft.com/office/drawing/2014/main" id="{EB78D6D4-B0B3-99A4-BC20-AC87185C28AA}"/>
                </a:ext>
              </a:extLst>
            </p:cNvPr>
            <p:cNvSpPr/>
            <p:nvPr/>
          </p:nvSpPr>
          <p:spPr>
            <a:xfrm>
              <a:off x="12375743" y="7710496"/>
              <a:ext cx="2667791" cy="2684770"/>
            </a:xfrm>
            <a:custGeom>
              <a:avLst/>
              <a:gdLst/>
              <a:ahLst/>
              <a:cxnLst>
                <a:cxn ang="0">
                  <a:pos x="wd2" y="hd2"/>
                </a:cxn>
                <a:cxn ang="5400000">
                  <a:pos x="wd2" y="hd2"/>
                </a:cxn>
                <a:cxn ang="10800000">
                  <a:pos x="wd2" y="hd2"/>
                </a:cxn>
                <a:cxn ang="16200000">
                  <a:pos x="wd2" y="hd2"/>
                </a:cxn>
              </a:cxnLst>
              <a:rect l="0" t="0" r="r" b="b"/>
              <a:pathLst>
                <a:path w="21579" h="21543" extrusionOk="0">
                  <a:moveTo>
                    <a:pt x="19678" y="952"/>
                  </a:moveTo>
                  <a:cubicBezTo>
                    <a:pt x="19196" y="5598"/>
                    <a:pt x="17168" y="10117"/>
                    <a:pt x="13579" y="13677"/>
                  </a:cubicBezTo>
                  <a:cubicBezTo>
                    <a:pt x="10006" y="17222"/>
                    <a:pt x="5476" y="19228"/>
                    <a:pt x="815" y="19719"/>
                  </a:cubicBezTo>
                  <a:cubicBezTo>
                    <a:pt x="360" y="19765"/>
                    <a:pt x="11" y="20140"/>
                    <a:pt x="0" y="20594"/>
                  </a:cubicBezTo>
                  <a:cubicBezTo>
                    <a:pt x="-13" y="21137"/>
                    <a:pt x="446" y="21575"/>
                    <a:pt x="993" y="21541"/>
                  </a:cubicBezTo>
                  <a:cubicBezTo>
                    <a:pt x="6083" y="21020"/>
                    <a:pt x="11032" y="18824"/>
                    <a:pt x="14930" y="14954"/>
                  </a:cubicBezTo>
                  <a:cubicBezTo>
                    <a:pt x="18873" y="11040"/>
                    <a:pt x="21089" y="6061"/>
                    <a:pt x="21579" y="952"/>
                  </a:cubicBezTo>
                  <a:cubicBezTo>
                    <a:pt x="21587" y="446"/>
                    <a:pt x="21189" y="25"/>
                    <a:pt x="20679" y="1"/>
                  </a:cubicBezTo>
                  <a:cubicBezTo>
                    <a:pt x="20132" y="-25"/>
                    <a:pt x="19676" y="409"/>
                    <a:pt x="19678" y="952"/>
                  </a:cubicBezTo>
                  <a:close/>
                </a:path>
              </a:pathLst>
            </a:custGeom>
            <a:solidFill>
              <a:schemeClr val="accent6"/>
            </a:solidFill>
            <a:ln w="12700">
              <a:miter lim="400000"/>
            </a:ln>
          </p:spPr>
          <p:txBody>
            <a:bodyPr lIns="0" tIns="0" rIns="0" bIns="0" anchor="ctr"/>
            <a:lstStyle/>
            <a:p>
              <a:endParaRPr sz="1400">
                <a:latin typeface="Avenir Book" panose="02000503020000020003" pitchFamily="2" charset="0"/>
              </a:endParaRPr>
            </a:p>
          </p:txBody>
        </p:sp>
        <p:sp>
          <p:nvSpPr>
            <p:cNvPr id="13" name="Circle">
              <a:extLst>
                <a:ext uri="{FF2B5EF4-FFF2-40B4-BE49-F238E27FC236}">
                  <a16:creationId xmlns:a16="http://schemas.microsoft.com/office/drawing/2014/main" id="{C09A780E-6FCD-7C5A-AD70-A2B0D834A9BB}"/>
                </a:ext>
              </a:extLst>
            </p:cNvPr>
            <p:cNvSpPr/>
            <p:nvPr/>
          </p:nvSpPr>
          <p:spPr>
            <a:xfrm>
              <a:off x="9874502" y="5248918"/>
              <a:ext cx="4634997" cy="4634997"/>
            </a:xfrm>
            <a:prstGeom prst="ellipse">
              <a:avLst/>
            </a:prstGeom>
            <a:ln w="25400">
              <a:solidFill>
                <a:schemeClr val="accent5"/>
              </a:solidFill>
              <a:custDash>
                <a:ds d="200000" sp="200000"/>
              </a:custDash>
              <a:miter lim="400000"/>
            </a:ln>
          </p:spPr>
          <p:txBody>
            <a:bodyPr lIns="0" tIns="0" rIns="0" bIns="0" anchor="ctr"/>
            <a:lstStyle/>
            <a:p>
              <a:endParaRPr sz="1400">
                <a:latin typeface="Avenir Book" panose="02000503020000020003" pitchFamily="2" charset="0"/>
              </a:endParaRPr>
            </a:p>
          </p:txBody>
        </p:sp>
        <p:sp>
          <p:nvSpPr>
            <p:cNvPr id="14" name="Venn diagram">
              <a:extLst>
                <a:ext uri="{FF2B5EF4-FFF2-40B4-BE49-F238E27FC236}">
                  <a16:creationId xmlns:a16="http://schemas.microsoft.com/office/drawing/2014/main" id="{5E379146-9F2E-EAF3-D953-F851AD2C963D}"/>
                </a:ext>
              </a:extLst>
            </p:cNvPr>
            <p:cNvSpPr txBox="1"/>
            <p:nvPr/>
          </p:nvSpPr>
          <p:spPr>
            <a:xfrm>
              <a:off x="9894773" y="6534179"/>
              <a:ext cx="4638092" cy="2025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p>
              <a:pPr algn="ctr">
                <a:defRPr sz="3600">
                  <a:latin typeface="Barlow Bold"/>
                  <a:ea typeface="Barlow Bold"/>
                  <a:cs typeface="Barlow Bold"/>
                  <a:sym typeface="Barlow Bold"/>
                </a:defRPr>
              </a:pPr>
              <a:r>
                <a:rPr sz="3200" b="1">
                  <a:solidFill>
                    <a:schemeClr val="tx1"/>
                  </a:solidFill>
                  <a:latin typeface="Avenir Heavy" panose="02000503020000020003" pitchFamily="2" charset="0"/>
                </a:rPr>
                <a:t>SWOT</a:t>
              </a:r>
            </a:p>
            <a:p>
              <a:pPr algn="ctr">
                <a:defRPr sz="3600">
                  <a:latin typeface="Barlow Bold"/>
                  <a:ea typeface="Barlow Bold"/>
                  <a:cs typeface="Barlow Bold"/>
                  <a:sym typeface="Barlow Bold"/>
                </a:defRPr>
              </a:pPr>
              <a:r>
                <a:rPr sz="3200" b="1">
                  <a:solidFill>
                    <a:schemeClr val="tx1"/>
                  </a:solidFill>
                  <a:latin typeface="Avenir Heavy" panose="02000503020000020003" pitchFamily="2" charset="0"/>
                </a:rPr>
                <a:t>Analysis</a:t>
              </a:r>
            </a:p>
          </p:txBody>
        </p:sp>
        <p:sp>
          <p:nvSpPr>
            <p:cNvPr id="1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4102A73-25BD-B8A6-CDE3-8EF727CE892C}"/>
                </a:ext>
              </a:extLst>
            </p:cNvPr>
            <p:cNvSpPr txBox="1"/>
            <p:nvPr/>
          </p:nvSpPr>
          <p:spPr>
            <a:xfrm>
              <a:off x="1621504" y="3206088"/>
              <a:ext cx="7451896" cy="87879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defRPr sz="2200">
                  <a:solidFill>
                    <a:srgbClr val="F7F5F6"/>
                  </a:solidFill>
                  <a:latin typeface="Barlow Medium"/>
                  <a:ea typeface="Barlow Medium"/>
                  <a:cs typeface="Barlow Medium"/>
                  <a:sym typeface="Barlow Medium"/>
                </a:defRPr>
              </a:lvl1pPr>
            </a:lstStyle>
            <a:p>
              <a:pPr algn="ctr"/>
              <a:r>
                <a:rPr lang="en-US" sz="2400" b="1">
                  <a:solidFill>
                    <a:schemeClr val="accent2"/>
                  </a:solidFill>
                  <a:latin typeface="Avenir Heavy" panose="02000503020000020003" pitchFamily="2" charset="0"/>
                </a:rPr>
                <a:t>STRENGTHS</a:t>
              </a:r>
            </a:p>
          </p:txBody>
        </p:sp>
        <p:sp>
          <p:nvSpPr>
            <p:cNvPr id="16"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0FE3376C-6CA4-B80D-3A10-38815C0B6CBC}"/>
                </a:ext>
              </a:extLst>
            </p:cNvPr>
            <p:cNvSpPr txBox="1"/>
            <p:nvPr/>
          </p:nvSpPr>
          <p:spPr>
            <a:xfrm>
              <a:off x="15289003" y="3231482"/>
              <a:ext cx="7452713" cy="87879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defRPr sz="2200">
                  <a:solidFill>
                    <a:srgbClr val="F7F5F6"/>
                  </a:solidFill>
                  <a:latin typeface="Barlow Medium"/>
                  <a:ea typeface="Barlow Medium"/>
                  <a:cs typeface="Barlow Medium"/>
                  <a:sym typeface="Barlow Medium"/>
                </a:defRPr>
              </a:lvl1pPr>
            </a:lstStyle>
            <a:p>
              <a:pPr algn="ctr"/>
              <a:r>
                <a:rPr lang="en-US" sz="2400" b="1">
                  <a:solidFill>
                    <a:schemeClr val="accent5"/>
                  </a:solidFill>
                  <a:latin typeface="Avenir Heavy" panose="02000503020000020003" pitchFamily="2" charset="0"/>
                </a:rPr>
                <a:t>WEAKNESSES</a:t>
              </a:r>
            </a:p>
          </p:txBody>
        </p:sp>
        <p:sp>
          <p:nvSpPr>
            <p:cNvPr id="1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FA34458B-91B0-C5C1-C7DD-0F33726DD2A3}"/>
                </a:ext>
              </a:extLst>
            </p:cNvPr>
            <p:cNvSpPr txBox="1"/>
            <p:nvPr/>
          </p:nvSpPr>
          <p:spPr>
            <a:xfrm>
              <a:off x="1685168" y="7737683"/>
              <a:ext cx="7388232" cy="87879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defRPr sz="2200">
                  <a:solidFill>
                    <a:srgbClr val="F7F5F6"/>
                  </a:solidFill>
                  <a:latin typeface="Barlow Medium"/>
                  <a:ea typeface="Barlow Medium"/>
                  <a:cs typeface="Barlow Medium"/>
                  <a:sym typeface="Barlow Medium"/>
                </a:defRPr>
              </a:lvl1pPr>
            </a:lstStyle>
            <a:p>
              <a:pPr algn="ctr"/>
              <a:r>
                <a:rPr lang="en-US" sz="2400" b="1">
                  <a:solidFill>
                    <a:schemeClr val="accent1"/>
                  </a:solidFill>
                  <a:latin typeface="Avenir Heavy" panose="02000503020000020003" pitchFamily="2" charset="0"/>
                </a:rPr>
                <a:t>THREATS</a:t>
              </a:r>
            </a:p>
          </p:txBody>
        </p:sp>
        <p:sp>
          <p:nvSpPr>
            <p:cNvPr id="1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4B6A5996-97D9-02E7-F27B-7E8C4070E256}"/>
                </a:ext>
              </a:extLst>
            </p:cNvPr>
            <p:cNvSpPr txBox="1"/>
            <p:nvPr/>
          </p:nvSpPr>
          <p:spPr>
            <a:xfrm>
              <a:off x="15289004" y="7746905"/>
              <a:ext cx="7423636" cy="878798"/>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numCol="1" anchor="t">
              <a:spAutoFit/>
            </a:bodyPr>
            <a:lstStyle>
              <a:lvl1pPr>
                <a:defRPr sz="2200">
                  <a:solidFill>
                    <a:srgbClr val="F7F5F6"/>
                  </a:solidFill>
                  <a:latin typeface="Barlow Medium"/>
                  <a:ea typeface="Barlow Medium"/>
                  <a:cs typeface="Barlow Medium"/>
                  <a:sym typeface="Barlow Medium"/>
                </a:defRPr>
              </a:lvl1pPr>
            </a:lstStyle>
            <a:p>
              <a:pPr algn="ctr"/>
              <a:r>
                <a:rPr lang="en-US" sz="2400" b="1">
                  <a:solidFill>
                    <a:schemeClr val="accent6"/>
                  </a:solidFill>
                  <a:latin typeface="Avenir Heavy" panose="02000503020000020003" pitchFamily="2" charset="0"/>
                </a:rPr>
                <a:t>OPPORTUNITIES</a:t>
              </a:r>
            </a:p>
          </p:txBody>
        </p:sp>
      </p:grpSp>
      <p:cxnSp>
        <p:nvCxnSpPr>
          <p:cNvPr id="23" name="Straight Connector 22">
            <a:extLst>
              <a:ext uri="{FF2B5EF4-FFF2-40B4-BE49-F238E27FC236}">
                <a16:creationId xmlns:a16="http://schemas.microsoft.com/office/drawing/2014/main" id="{0DA114A8-3CDF-D101-8C96-D60E45B25A4F}"/>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4" name="Title 15">
            <a:extLst>
              <a:ext uri="{FF2B5EF4-FFF2-40B4-BE49-F238E27FC236}">
                <a16:creationId xmlns:a16="http://schemas.microsoft.com/office/drawing/2014/main" id="{8D9629C6-3B37-5615-191A-07B3474A30FB}"/>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SWOT Analysis</a:t>
            </a:r>
          </a:p>
        </p:txBody>
      </p:sp>
      <p:sp>
        <p:nvSpPr>
          <p:cNvPr id="26" name="Text Placeholder 25">
            <a:extLst>
              <a:ext uri="{FF2B5EF4-FFF2-40B4-BE49-F238E27FC236}">
                <a16:creationId xmlns:a16="http://schemas.microsoft.com/office/drawing/2014/main" id="{C8798CC0-7479-08AE-8F5F-5F520BD8F0A1}"/>
              </a:ext>
            </a:extLst>
          </p:cNvPr>
          <p:cNvSpPr>
            <a:spLocks noGrp="1"/>
          </p:cNvSpPr>
          <p:nvPr>
            <p:ph type="body" sz="quarter" idx="10" hasCustomPrompt="1"/>
          </p:nvPr>
        </p:nvSpPr>
        <p:spPr>
          <a:xfrm>
            <a:off x="571500" y="1587682"/>
            <a:ext cx="3867150" cy="1317625"/>
          </a:xfrm>
          <a:prstGeom prst="rect">
            <a:avLst/>
          </a:prstGeom>
        </p:spPr>
        <p:txBody>
          <a:bodyPr/>
          <a:lstStyle>
            <a:lvl1pPr marL="0" indent="0">
              <a:buNone/>
              <a:defRPr b="0" i="0">
                <a:latin typeface="Avenir" panose="02000503020000020003" pitchFamily="2" charset="0"/>
              </a:defRPr>
            </a:lvl1pPr>
            <a:lvl2pPr marL="457189" indent="0">
              <a:buNone/>
              <a:defRPr b="0" i="0">
                <a:latin typeface="Avenir" panose="02000503020000020003" pitchFamily="2" charset="0"/>
              </a:defRPr>
            </a:lvl2pPr>
            <a:lvl3pPr marL="914377" indent="0">
              <a:buNone/>
              <a:defRPr b="0" i="0">
                <a:latin typeface="Avenir" panose="02000503020000020003" pitchFamily="2" charset="0"/>
              </a:defRPr>
            </a:lvl3pPr>
            <a:lvl4pPr marL="1371566" indent="0">
              <a:buNone/>
              <a:defRPr b="0" i="0">
                <a:latin typeface="Avenir" panose="02000503020000020003" pitchFamily="2" charset="0"/>
              </a:defRPr>
            </a:lvl4pPr>
            <a:lvl5pPr marL="1828755" indent="0">
              <a:buNone/>
              <a:defRPr b="0" i="0">
                <a:latin typeface="Avenir" panose="02000503020000020003" pitchFamily="2" charset="0"/>
              </a:defRPr>
            </a:lvl5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amet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consectetur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adipiscing</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elit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sed do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eiusmod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tempor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incididunt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labore et dolore magna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Ut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enim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ad minim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veniam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quis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nostrud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exercitation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ullamco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laboris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nisi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aliquip</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commodo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consequat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p>
        </p:txBody>
      </p:sp>
      <p:sp>
        <p:nvSpPr>
          <p:cNvPr id="27" name="Text Placeholder 25">
            <a:extLst>
              <a:ext uri="{FF2B5EF4-FFF2-40B4-BE49-F238E27FC236}">
                <a16:creationId xmlns:a16="http://schemas.microsoft.com/office/drawing/2014/main" id="{67CD9859-8367-1515-7AD9-5116B983B52B}"/>
              </a:ext>
            </a:extLst>
          </p:cNvPr>
          <p:cNvSpPr>
            <a:spLocks noGrp="1"/>
          </p:cNvSpPr>
          <p:nvPr>
            <p:ph type="body" sz="quarter" idx="11" hasCustomPrompt="1"/>
          </p:nvPr>
        </p:nvSpPr>
        <p:spPr>
          <a:xfrm>
            <a:off x="571500" y="4020639"/>
            <a:ext cx="3867150" cy="1317625"/>
          </a:xfrm>
          <a:prstGeom prst="rect">
            <a:avLst/>
          </a:prstGeom>
        </p:spPr>
        <p:txBody>
          <a:bodyPr/>
          <a:lstStyle>
            <a:lvl1pPr marL="0" indent="0">
              <a:buNone/>
              <a:defRPr b="0" i="0">
                <a:latin typeface="Avenir" panose="02000503020000020003" pitchFamily="2" charset="0"/>
              </a:defRPr>
            </a:lvl1pPr>
            <a:lvl2pPr marL="457189" indent="0">
              <a:buNone/>
              <a:defRPr b="0" i="0">
                <a:latin typeface="Avenir" panose="02000503020000020003" pitchFamily="2" charset="0"/>
              </a:defRPr>
            </a:lvl2pPr>
            <a:lvl3pPr marL="914377" indent="0">
              <a:buNone/>
              <a:defRPr b="0" i="0">
                <a:latin typeface="Avenir" panose="02000503020000020003" pitchFamily="2" charset="0"/>
              </a:defRPr>
            </a:lvl3pPr>
            <a:lvl4pPr marL="1371566" indent="0">
              <a:buNone/>
              <a:defRPr b="0" i="0">
                <a:latin typeface="Avenir" panose="02000503020000020003" pitchFamily="2" charset="0"/>
              </a:defRPr>
            </a:lvl4pPr>
            <a:lvl5pPr marL="1828755" indent="0">
              <a:buNone/>
              <a:defRPr b="0" i="0">
                <a:latin typeface="Avenir" panose="02000503020000020003" pitchFamily="2" charset="0"/>
              </a:defRPr>
            </a:lvl5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amet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consectetur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adipiscing</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elit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sed do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eiusmod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tempor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incididunt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labore et dolore magna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Ut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enim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ad minim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veniam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quis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nostrud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exercitation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ullamco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laboris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nisi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aliquip</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commodo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consequat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p>
        </p:txBody>
      </p:sp>
      <p:sp>
        <p:nvSpPr>
          <p:cNvPr id="28" name="Text Placeholder 25">
            <a:extLst>
              <a:ext uri="{FF2B5EF4-FFF2-40B4-BE49-F238E27FC236}">
                <a16:creationId xmlns:a16="http://schemas.microsoft.com/office/drawing/2014/main" id="{DCAFA66C-E4D0-599E-314A-BC5D6893BF39}"/>
              </a:ext>
            </a:extLst>
          </p:cNvPr>
          <p:cNvSpPr>
            <a:spLocks noGrp="1"/>
          </p:cNvSpPr>
          <p:nvPr>
            <p:ph type="body" sz="quarter" idx="12" hasCustomPrompt="1"/>
          </p:nvPr>
        </p:nvSpPr>
        <p:spPr>
          <a:xfrm>
            <a:off x="7715250" y="1587682"/>
            <a:ext cx="3867150" cy="1317625"/>
          </a:xfrm>
          <a:prstGeom prst="rect">
            <a:avLst/>
          </a:prstGeom>
        </p:spPr>
        <p:txBody>
          <a:bodyPr/>
          <a:lstStyle>
            <a:lvl1pPr marL="0" indent="0" algn="r">
              <a:buNone/>
              <a:defRPr b="0" i="0">
                <a:latin typeface="Avenir" panose="02000503020000020003" pitchFamily="2" charset="0"/>
              </a:defRPr>
            </a:lvl1pPr>
            <a:lvl2pPr marL="457189" indent="0">
              <a:buNone/>
              <a:defRPr b="0" i="0">
                <a:latin typeface="Avenir" panose="02000503020000020003" pitchFamily="2" charset="0"/>
              </a:defRPr>
            </a:lvl2pPr>
            <a:lvl3pPr marL="914377" indent="0">
              <a:buNone/>
              <a:defRPr b="0" i="0">
                <a:latin typeface="Avenir" panose="02000503020000020003" pitchFamily="2" charset="0"/>
              </a:defRPr>
            </a:lvl3pPr>
            <a:lvl4pPr marL="1371566" indent="0">
              <a:buNone/>
              <a:defRPr b="0" i="0">
                <a:latin typeface="Avenir" panose="02000503020000020003" pitchFamily="2" charset="0"/>
              </a:defRPr>
            </a:lvl4pPr>
            <a:lvl5pPr marL="1828755" indent="0">
              <a:buNone/>
              <a:defRPr b="0" i="0">
                <a:latin typeface="Avenir" panose="02000503020000020003" pitchFamily="2" charset="0"/>
              </a:defRPr>
            </a:lvl5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amet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consectetur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adipiscing</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elit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sed do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eiusmod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tempor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incididunt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labore et dolore magna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Ut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enim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ad minim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veniam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quis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nostrud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exercitation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ullamco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laboris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nisi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aliquip</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commodo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consequat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p>
        </p:txBody>
      </p:sp>
      <p:sp>
        <p:nvSpPr>
          <p:cNvPr id="29" name="Text Placeholder 25">
            <a:extLst>
              <a:ext uri="{FF2B5EF4-FFF2-40B4-BE49-F238E27FC236}">
                <a16:creationId xmlns:a16="http://schemas.microsoft.com/office/drawing/2014/main" id="{4B0C94E1-A3FD-484D-74BE-B6A835025E86}"/>
              </a:ext>
            </a:extLst>
          </p:cNvPr>
          <p:cNvSpPr>
            <a:spLocks noGrp="1"/>
          </p:cNvSpPr>
          <p:nvPr>
            <p:ph type="body" sz="quarter" idx="13" hasCustomPrompt="1"/>
          </p:nvPr>
        </p:nvSpPr>
        <p:spPr>
          <a:xfrm>
            <a:off x="7715250" y="4020639"/>
            <a:ext cx="3867150" cy="1317625"/>
          </a:xfrm>
          <a:prstGeom prst="rect">
            <a:avLst/>
          </a:prstGeom>
        </p:spPr>
        <p:txBody>
          <a:bodyPr/>
          <a:lstStyle>
            <a:lvl1pPr marL="0" indent="0" algn="r">
              <a:buNone/>
              <a:defRPr b="0" i="0">
                <a:latin typeface="Avenir" panose="02000503020000020003" pitchFamily="2" charset="0"/>
              </a:defRPr>
            </a:lvl1pPr>
            <a:lvl2pPr marL="457189" indent="0">
              <a:buNone/>
              <a:defRPr b="0" i="0">
                <a:latin typeface="Avenir" panose="02000503020000020003" pitchFamily="2" charset="0"/>
              </a:defRPr>
            </a:lvl2pPr>
            <a:lvl3pPr marL="914377" indent="0">
              <a:buNone/>
              <a:defRPr b="0" i="0">
                <a:latin typeface="Avenir" panose="02000503020000020003" pitchFamily="2" charset="0"/>
              </a:defRPr>
            </a:lvl3pPr>
            <a:lvl4pPr marL="1371566" indent="0">
              <a:buNone/>
              <a:defRPr b="0" i="0">
                <a:latin typeface="Avenir" panose="02000503020000020003" pitchFamily="2" charset="0"/>
              </a:defRPr>
            </a:lvl4pPr>
            <a:lvl5pPr marL="1828755" indent="0">
              <a:buNone/>
              <a:defRPr b="0" i="0">
                <a:latin typeface="Avenir" panose="02000503020000020003" pitchFamily="2" charset="0"/>
              </a:defRPr>
            </a:lvl5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Lorem ipsum dolor sit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amet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consectetur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adipiscing</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elit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sed do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eiusmod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tempor</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incididunt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labore et dolore magna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Ut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enim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ad minim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veniam</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quis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nostrud</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exercitation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ullamco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laboris</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nisi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ut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aliquip</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ex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ea</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commodo</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r>
              <a:rPr kumimoji="0" lang="en-US" sz="1400" b="0" i="0" u="none" strike="noStrike" kern="1200" cap="none" spc="0" normalizeH="0" baseline="0" noProof="0" err="1">
                <a:ln>
                  <a:noFill/>
                </a:ln>
                <a:solidFill>
                  <a:srgbClr val="000000"/>
                </a:solidFill>
                <a:effectLst/>
                <a:uLnTx/>
                <a:uFillTx/>
                <a:latin typeface="Avenir Book" panose="02000503020000020003" pitchFamily="2" charset="0"/>
                <a:ea typeface="+mn-ea"/>
                <a:cs typeface="+mn-cs"/>
              </a:rPr>
              <a:t>consequat</a:t>
            </a:r>
            <a:r>
              <a:rPr kumimoji="0" lang="en-US" sz="1400" b="0" i="0" u="none" strike="noStrike" kern="1200" cap="none" spc="0" normalizeH="0" baseline="0" noProof="0">
                <a:ln>
                  <a:noFill/>
                </a:ln>
                <a:solidFill>
                  <a:srgbClr val="000000"/>
                </a:solidFill>
                <a:effectLst/>
                <a:uLnTx/>
                <a:uFillTx/>
                <a:latin typeface="Avenir Book" panose="02000503020000020003" pitchFamily="2" charset="0"/>
                <a:ea typeface="+mn-ea"/>
                <a:cs typeface="+mn-cs"/>
              </a:rPr>
              <a:t>. </a:t>
            </a:r>
          </a:p>
        </p:txBody>
      </p:sp>
    </p:spTree>
    <p:extLst>
      <p:ext uri="{BB962C8B-B14F-4D97-AF65-F5344CB8AC3E}">
        <p14:creationId xmlns:p14="http://schemas.microsoft.com/office/powerpoint/2010/main" val="8619489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Quote /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39DFAE-64D1-EFAC-75E5-1AD8DA420D3F}"/>
              </a:ext>
            </a:extLst>
          </p:cNvPr>
          <p:cNvSpPr/>
          <p:nvPr userDrawn="1"/>
        </p:nvSpPr>
        <p:spPr>
          <a:xfrm>
            <a:off x="-1" y="914400"/>
            <a:ext cx="4404733" cy="5257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Same-side Corner of Rectangle 10">
            <a:extLst>
              <a:ext uri="{FF2B5EF4-FFF2-40B4-BE49-F238E27FC236}">
                <a16:creationId xmlns:a16="http://schemas.microsoft.com/office/drawing/2014/main" id="{EC91A30B-5235-67DF-B2F7-9597F9298AE7}"/>
              </a:ext>
            </a:extLst>
          </p:cNvPr>
          <p:cNvSpPr/>
          <p:nvPr userDrawn="1"/>
        </p:nvSpPr>
        <p:spPr>
          <a:xfrm rot="5400000" flipH="1">
            <a:off x="5963460" y="-218806"/>
            <a:ext cx="3951033" cy="7286849"/>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A9C92D26-F362-9B3D-3ADC-29CCB9FFEEFC}"/>
              </a:ext>
            </a:extLst>
          </p:cNvPr>
          <p:cNvSpPr/>
          <p:nvPr userDrawn="1"/>
        </p:nvSpPr>
        <p:spPr>
          <a:xfrm>
            <a:off x="5238116" y="1000425"/>
            <a:ext cx="1035202" cy="718449"/>
          </a:xfrm>
          <a:custGeom>
            <a:avLst/>
            <a:gdLst>
              <a:gd name="connsiteX0" fmla="*/ 4740240 w 5212080"/>
              <a:gd name="connsiteY0" fmla="*/ 1505 h 3617287"/>
              <a:gd name="connsiteX1" fmla="*/ 5036506 w 5212080"/>
              <a:gd name="connsiteY1" fmla="*/ 330943 h 3617287"/>
              <a:gd name="connsiteX2" fmla="*/ 4866437 w 5212080"/>
              <a:gd name="connsiteY2" fmla="*/ 616246 h 3617287"/>
              <a:gd name="connsiteX3" fmla="*/ 4263094 w 5212080"/>
              <a:gd name="connsiteY3" fmla="*/ 1129328 h 3617287"/>
              <a:gd name="connsiteX4" fmla="*/ 4153214 w 5212080"/>
              <a:gd name="connsiteY4" fmla="*/ 1296541 h 3617287"/>
              <a:gd name="connsiteX5" fmla="*/ 4153205 w 5212080"/>
              <a:gd name="connsiteY5" fmla="*/ 1296540 h 3617287"/>
              <a:gd name="connsiteX6" fmla="*/ 4153195 w 5212080"/>
              <a:gd name="connsiteY6" fmla="*/ 1296569 h 3617287"/>
              <a:gd name="connsiteX7" fmla="*/ 4153214 w 5212080"/>
              <a:gd name="connsiteY7" fmla="*/ 1296541 h 3617287"/>
              <a:gd name="connsiteX8" fmla="*/ 4262740 w 5212080"/>
              <a:gd name="connsiteY8" fmla="*/ 1311892 h 3617287"/>
              <a:gd name="connsiteX9" fmla="*/ 5212080 w 5212080"/>
              <a:gd name="connsiteY9" fmla="*/ 2454170 h 3617287"/>
              <a:gd name="connsiteX10" fmla="*/ 4048963 w 5212080"/>
              <a:gd name="connsiteY10" fmla="*/ 3617287 h 3617287"/>
              <a:gd name="connsiteX11" fmla="*/ 2880360 w 5212080"/>
              <a:gd name="connsiteY11" fmla="*/ 2448684 h 3617287"/>
              <a:gd name="connsiteX12" fmla="*/ 4575658 w 5212080"/>
              <a:gd name="connsiteY12" fmla="*/ 29181 h 3617287"/>
              <a:gd name="connsiteX13" fmla="*/ 4740240 w 5212080"/>
              <a:gd name="connsiteY13" fmla="*/ 1505 h 3617287"/>
              <a:gd name="connsiteX14" fmla="*/ 1854394 w 5212080"/>
              <a:gd name="connsiteY14" fmla="*/ 1505 h 3617287"/>
              <a:gd name="connsiteX15" fmla="*/ 2150659 w 5212080"/>
              <a:gd name="connsiteY15" fmla="*/ 330943 h 3617287"/>
              <a:gd name="connsiteX16" fmla="*/ 1980591 w 5212080"/>
              <a:gd name="connsiteY16" fmla="*/ 616246 h 3617287"/>
              <a:gd name="connsiteX17" fmla="*/ 1377247 w 5212080"/>
              <a:gd name="connsiteY17" fmla="*/ 1129328 h 3617287"/>
              <a:gd name="connsiteX18" fmla="*/ 1267368 w 5212080"/>
              <a:gd name="connsiteY18" fmla="*/ 1296541 h 3617287"/>
              <a:gd name="connsiteX19" fmla="*/ 1267358 w 5212080"/>
              <a:gd name="connsiteY19" fmla="*/ 1296540 h 3617287"/>
              <a:gd name="connsiteX20" fmla="*/ 1267349 w 5212080"/>
              <a:gd name="connsiteY20" fmla="*/ 1296569 h 3617287"/>
              <a:gd name="connsiteX21" fmla="*/ 1267368 w 5212080"/>
              <a:gd name="connsiteY21" fmla="*/ 1296541 h 3617287"/>
              <a:gd name="connsiteX22" fmla="*/ 1377859 w 5212080"/>
              <a:gd name="connsiteY22" fmla="*/ 1311891 h 3617287"/>
              <a:gd name="connsiteX23" fmla="*/ 2331720 w 5212080"/>
              <a:gd name="connsiteY23" fmla="*/ 2448684 h 3617287"/>
              <a:gd name="connsiteX24" fmla="*/ 1163117 w 5212080"/>
              <a:gd name="connsiteY24" fmla="*/ 3617287 h 3617287"/>
              <a:gd name="connsiteX25" fmla="*/ 0 w 5212080"/>
              <a:gd name="connsiteY25" fmla="*/ 2448684 h 3617287"/>
              <a:gd name="connsiteX26" fmla="*/ 1689811 w 5212080"/>
              <a:gd name="connsiteY26" fmla="*/ 29181 h 3617287"/>
              <a:gd name="connsiteX27" fmla="*/ 1854394 w 5212080"/>
              <a:gd name="connsiteY27" fmla="*/ 1505 h 361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2080" h="3617287">
                <a:moveTo>
                  <a:pt x="4740240" y="1505"/>
                </a:moveTo>
                <a:cubicBezTo>
                  <a:pt x="4900712" y="17203"/>
                  <a:pt x="5036506" y="154021"/>
                  <a:pt x="5036506" y="330943"/>
                </a:cubicBezTo>
                <a:cubicBezTo>
                  <a:pt x="5036506" y="446177"/>
                  <a:pt x="4970688" y="555895"/>
                  <a:pt x="4866437" y="616246"/>
                </a:cubicBezTo>
                <a:cubicBezTo>
                  <a:pt x="4586616" y="784960"/>
                  <a:pt x="4393222" y="959852"/>
                  <a:pt x="4263094" y="1129328"/>
                </a:cubicBezTo>
                <a:lnTo>
                  <a:pt x="4153214" y="1296541"/>
                </a:lnTo>
                <a:lnTo>
                  <a:pt x="4153205" y="1296540"/>
                </a:lnTo>
                <a:lnTo>
                  <a:pt x="4153195" y="1296569"/>
                </a:lnTo>
                <a:lnTo>
                  <a:pt x="4153214" y="1296541"/>
                </a:lnTo>
                <a:lnTo>
                  <a:pt x="4262740" y="1311892"/>
                </a:lnTo>
                <a:cubicBezTo>
                  <a:pt x="4802190" y="1413576"/>
                  <a:pt x="5212080" y="1883242"/>
                  <a:pt x="5212080" y="2454170"/>
                </a:cubicBezTo>
                <a:cubicBezTo>
                  <a:pt x="5212080" y="3096089"/>
                  <a:pt x="4696339" y="3617287"/>
                  <a:pt x="4048963" y="3617287"/>
                </a:cubicBezTo>
                <a:cubicBezTo>
                  <a:pt x="3401558" y="3617287"/>
                  <a:pt x="2880360" y="3096098"/>
                  <a:pt x="2880360" y="2448684"/>
                </a:cubicBezTo>
                <a:cubicBezTo>
                  <a:pt x="2880360" y="1005760"/>
                  <a:pt x="3939186" y="309007"/>
                  <a:pt x="4575658" y="29181"/>
                </a:cubicBezTo>
                <a:cubicBezTo>
                  <a:pt x="4630517" y="4497"/>
                  <a:pt x="4686750" y="-3728"/>
                  <a:pt x="4740240" y="1505"/>
                </a:cubicBezTo>
                <a:close/>
                <a:moveTo>
                  <a:pt x="1854394" y="1505"/>
                </a:moveTo>
                <a:cubicBezTo>
                  <a:pt x="2014866" y="17203"/>
                  <a:pt x="2150659" y="154021"/>
                  <a:pt x="2150659" y="330943"/>
                </a:cubicBezTo>
                <a:cubicBezTo>
                  <a:pt x="2150659" y="446177"/>
                  <a:pt x="2084842" y="555895"/>
                  <a:pt x="1980591" y="616246"/>
                </a:cubicBezTo>
                <a:cubicBezTo>
                  <a:pt x="1700770" y="784960"/>
                  <a:pt x="1507376" y="959852"/>
                  <a:pt x="1377247" y="1129328"/>
                </a:cubicBezTo>
                <a:lnTo>
                  <a:pt x="1267368" y="1296541"/>
                </a:lnTo>
                <a:lnTo>
                  <a:pt x="1267358" y="1296540"/>
                </a:lnTo>
                <a:lnTo>
                  <a:pt x="1267349" y="1296569"/>
                </a:lnTo>
                <a:lnTo>
                  <a:pt x="1267368" y="1296541"/>
                </a:lnTo>
                <a:lnTo>
                  <a:pt x="1377859" y="1311891"/>
                </a:lnTo>
                <a:cubicBezTo>
                  <a:pt x="1921830" y="1413557"/>
                  <a:pt x="2331720" y="1882917"/>
                  <a:pt x="2331720" y="2448684"/>
                </a:cubicBezTo>
                <a:cubicBezTo>
                  <a:pt x="2331720" y="3096089"/>
                  <a:pt x="1805036" y="3617287"/>
                  <a:pt x="1163117" y="3617287"/>
                </a:cubicBezTo>
                <a:cubicBezTo>
                  <a:pt x="521198" y="3617287"/>
                  <a:pt x="0" y="3096098"/>
                  <a:pt x="0" y="2448684"/>
                </a:cubicBezTo>
                <a:cubicBezTo>
                  <a:pt x="0" y="1005760"/>
                  <a:pt x="1058856" y="309007"/>
                  <a:pt x="1689811" y="29181"/>
                </a:cubicBezTo>
                <a:cubicBezTo>
                  <a:pt x="1744671" y="4497"/>
                  <a:pt x="1800903" y="-3728"/>
                  <a:pt x="1854394" y="1505"/>
                </a:cubicBezTo>
                <a:close/>
              </a:path>
            </a:pathLst>
          </a:custGeom>
          <a:solidFill>
            <a:schemeClr val="accent2"/>
          </a:solidFill>
          <a:ln w="50800" cap="flat">
            <a:solidFill>
              <a:schemeClr val="bg1"/>
            </a:solidFill>
            <a:prstDash val="solid"/>
            <a:miter/>
          </a:ln>
        </p:spPr>
        <p:txBody>
          <a:bodyPr rtlCol="0" anchor="ctr"/>
          <a:lstStyle/>
          <a:p>
            <a:endParaRPr lang="en-US"/>
          </a:p>
        </p:txBody>
      </p:sp>
      <p:sp>
        <p:nvSpPr>
          <p:cNvPr id="6" name="Oval 5">
            <a:extLst>
              <a:ext uri="{FF2B5EF4-FFF2-40B4-BE49-F238E27FC236}">
                <a16:creationId xmlns:a16="http://schemas.microsoft.com/office/drawing/2014/main" id="{7D770033-E532-8F26-92DA-15399907D95D}"/>
              </a:ext>
            </a:extLst>
          </p:cNvPr>
          <p:cNvSpPr/>
          <p:nvPr userDrawn="1"/>
        </p:nvSpPr>
        <p:spPr>
          <a:xfrm>
            <a:off x="2935889" y="2065643"/>
            <a:ext cx="2719323" cy="2719323"/>
          </a:xfrm>
          <a:prstGeom prst="ellipse">
            <a:avLst/>
          </a:prstGeom>
          <a:solidFill>
            <a:schemeClr val="bg1"/>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F52868A-91A0-FBE1-68D1-8446E5AB5AA6}"/>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5">
            <a:extLst>
              <a:ext uri="{FF2B5EF4-FFF2-40B4-BE49-F238E27FC236}">
                <a16:creationId xmlns:a16="http://schemas.microsoft.com/office/drawing/2014/main" id="{A4546C7D-CFEE-CB8F-0779-8F9B939F60C3}"/>
              </a:ext>
            </a:extLst>
          </p:cNvPr>
          <p:cNvSpPr>
            <a:spLocks noGrp="1"/>
          </p:cNvSpPr>
          <p:nvPr>
            <p:ph type="title" hasCustomPrompt="1"/>
          </p:nvPr>
        </p:nvSpPr>
        <p:spPr>
          <a:xfrm>
            <a:off x="497543" y="243250"/>
            <a:ext cx="10089776" cy="455145"/>
          </a:xfrm>
          <a:prstGeom prst="rect">
            <a:avLst/>
          </a:prstGeom>
        </p:spPr>
        <p:txBody>
          <a:bodyPr/>
          <a:lstStyle>
            <a:lvl1pPr>
              <a:defRPr sz="2400" b="1" i="0">
                <a:latin typeface="Mercury Display Bold" pitchFamily="2" charset="0"/>
              </a:defRPr>
            </a:lvl1pPr>
          </a:lstStyle>
          <a:p>
            <a:r>
              <a:rPr lang="en-US"/>
              <a:t>Lorem ipsum dolor</a:t>
            </a:r>
          </a:p>
        </p:txBody>
      </p:sp>
      <p:sp>
        <p:nvSpPr>
          <p:cNvPr id="9" name="Picture Placeholder 4">
            <a:extLst>
              <a:ext uri="{FF2B5EF4-FFF2-40B4-BE49-F238E27FC236}">
                <a16:creationId xmlns:a16="http://schemas.microsoft.com/office/drawing/2014/main" id="{ABB679A7-4EF0-5512-42BA-29498D864F0F}"/>
              </a:ext>
            </a:extLst>
          </p:cNvPr>
          <p:cNvSpPr>
            <a:spLocks noGrp="1"/>
          </p:cNvSpPr>
          <p:nvPr>
            <p:ph type="pic" sz="quarter" idx="29"/>
          </p:nvPr>
        </p:nvSpPr>
        <p:spPr>
          <a:xfrm>
            <a:off x="2935889" y="2068004"/>
            <a:ext cx="2723064" cy="2716962"/>
          </a:xfrm>
          <a:prstGeom prst="rect">
            <a:avLst/>
          </a:prstGeom>
        </p:spPr>
        <p:txBody>
          <a:bodyPr anchor="ctr"/>
          <a:lstStyle>
            <a:lvl1pPr marL="0" indent="0" algn="ctr">
              <a:buNone/>
              <a:defRPr sz="1400" b="0" i="0">
                <a:latin typeface="Graphik Regular" panose="020B0503030202060203" pitchFamily="34" charset="0"/>
              </a:defRPr>
            </a:lvl1pPr>
          </a:lstStyle>
          <a:p>
            <a:endParaRPr lang="en-US"/>
          </a:p>
        </p:txBody>
      </p:sp>
      <p:sp>
        <p:nvSpPr>
          <p:cNvPr id="10" name="Text Placeholder 3">
            <a:extLst>
              <a:ext uri="{FF2B5EF4-FFF2-40B4-BE49-F238E27FC236}">
                <a16:creationId xmlns:a16="http://schemas.microsoft.com/office/drawing/2014/main" id="{BE3E743B-6611-C146-46BD-46488882AC9A}"/>
              </a:ext>
            </a:extLst>
          </p:cNvPr>
          <p:cNvSpPr>
            <a:spLocks noGrp="1"/>
          </p:cNvSpPr>
          <p:nvPr>
            <p:ph type="body" sz="quarter" idx="30" hasCustomPrompt="1"/>
          </p:nvPr>
        </p:nvSpPr>
        <p:spPr>
          <a:xfrm>
            <a:off x="5655212" y="2854364"/>
            <a:ext cx="5221288" cy="1006475"/>
          </a:xfrm>
          <a:prstGeom prst="rect">
            <a:avLst/>
          </a:prstGeom>
        </p:spPr>
        <p:txBody>
          <a:bodyPr/>
          <a:lstStyle>
            <a:lvl1pPr marL="0" indent="0">
              <a:buNone/>
              <a:defRPr b="0" i="0">
                <a:latin typeface="Graphik Regular" panose="020B0503030202060203" pitchFamily="34" charset="0"/>
              </a:defRPr>
            </a:lvl1pPr>
          </a:lstStyle>
          <a:p>
            <a:pPr>
              <a:lnSpc>
                <a:spcPct val="120000"/>
              </a:lnSpc>
            </a:pPr>
            <a:r>
              <a:rPr lang="en-US" sz="2800">
                <a:solidFill>
                  <a:schemeClr val="tx1">
                    <a:lumMod val="75000"/>
                    <a:lumOff val="25000"/>
                  </a:schemeClr>
                </a:solidFill>
                <a:latin typeface="Roboto" panose="02000000000000000000" pitchFamily="2" charset="0"/>
                <a:ea typeface="Roboto" panose="02000000000000000000" pitchFamily="2" charset="0"/>
              </a:rPr>
              <a:t>Lorem ipsum</a:t>
            </a:r>
          </a:p>
        </p:txBody>
      </p:sp>
      <p:sp>
        <p:nvSpPr>
          <p:cNvPr id="11" name="Text Placeholder 4">
            <a:extLst>
              <a:ext uri="{FF2B5EF4-FFF2-40B4-BE49-F238E27FC236}">
                <a16:creationId xmlns:a16="http://schemas.microsoft.com/office/drawing/2014/main" id="{00DBD1B1-6CBF-4347-FD20-007F239297AA}"/>
              </a:ext>
            </a:extLst>
          </p:cNvPr>
          <p:cNvSpPr>
            <a:spLocks noGrp="1"/>
          </p:cNvSpPr>
          <p:nvPr>
            <p:ph type="body" sz="quarter" idx="31" hasCustomPrompt="1"/>
          </p:nvPr>
        </p:nvSpPr>
        <p:spPr>
          <a:xfrm>
            <a:off x="5672593" y="3886200"/>
            <a:ext cx="3387725" cy="323850"/>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75000"/>
                    <a:lumOff val="25000"/>
                  </a:schemeClr>
                </a:solidFill>
                <a:latin typeface="Roboto" panose="02000000000000000000" pitchFamily="2" charset="0"/>
                <a:ea typeface="Roboto" panose="02000000000000000000" pitchFamily="2" charset="0"/>
              </a:rPr>
              <a:t>Lorem ipsum</a:t>
            </a:r>
            <a:endParaRPr lang="en-US" sz="1400">
              <a:latin typeface="Graphik Regular" panose="020B0503030202060203" pitchFamily="34" charset="0"/>
            </a:endParaRPr>
          </a:p>
        </p:txBody>
      </p:sp>
      <p:cxnSp>
        <p:nvCxnSpPr>
          <p:cNvPr id="2" name="Straight Connector 1">
            <a:extLst>
              <a:ext uri="{FF2B5EF4-FFF2-40B4-BE49-F238E27FC236}">
                <a16:creationId xmlns:a16="http://schemas.microsoft.com/office/drawing/2014/main" id="{E1AE81D7-79B1-9532-F1C9-29A79EFC95D3}"/>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DB16F387-4A75-CEF2-9230-C887BC01403D}"/>
              </a:ext>
            </a:extLst>
          </p:cNvPr>
          <p:cNvSpPr>
            <a:spLocks noGrp="1"/>
          </p:cNvSpPr>
          <p:nvPr>
            <p:ph type="body" sz="quarter" idx="32" hasCustomPrompt="1"/>
          </p:nvPr>
        </p:nvSpPr>
        <p:spPr>
          <a:xfrm>
            <a:off x="598199" y="2565400"/>
            <a:ext cx="2179990" cy="1644650"/>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1">
                    <a:lumMod val="90000"/>
                    <a:lumOff val="10000"/>
                  </a:schemeClr>
                </a:solidFill>
                <a:latin typeface="Graphik Regular" panose="020B0503030202060203"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75000"/>
                    <a:lumOff val="25000"/>
                  </a:schemeClr>
                </a:solidFill>
                <a:latin typeface="Roboto" panose="02000000000000000000" pitchFamily="2" charset="0"/>
                <a:ea typeface="Roboto" panose="02000000000000000000" pitchFamily="2" charset="0"/>
              </a:rPr>
              <a:t>Lorem ipsum dolor </a:t>
            </a:r>
            <a:r>
              <a:rPr lang="en-US" sz="1400" err="1">
                <a:solidFill>
                  <a:schemeClr val="tx1">
                    <a:lumMod val="75000"/>
                    <a:lumOff val="25000"/>
                  </a:schemeClr>
                </a:solidFill>
                <a:latin typeface="Roboto" panose="02000000000000000000" pitchFamily="2" charset="0"/>
                <a:ea typeface="Roboto" panose="02000000000000000000" pitchFamily="2" charset="0"/>
              </a:rPr>
              <a:t>amet</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consectetur</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adipiscing</a:t>
            </a:r>
            <a:r>
              <a:rPr lang="en-US" sz="1400">
                <a:solidFill>
                  <a:schemeClr val="tx1">
                    <a:lumMod val="75000"/>
                    <a:lumOff val="25000"/>
                  </a:schemeClr>
                </a:solidFill>
                <a:latin typeface="Roboto" panose="02000000000000000000" pitchFamily="2" charset="0"/>
                <a:ea typeface="Roboto" panose="02000000000000000000" pitchFamily="2" charset="0"/>
              </a:rPr>
              <a:t> elite </a:t>
            </a:r>
            <a:r>
              <a:rPr lang="en-US" sz="1400" err="1">
                <a:solidFill>
                  <a:schemeClr val="tx1">
                    <a:lumMod val="75000"/>
                    <a:lumOff val="25000"/>
                  </a:schemeClr>
                </a:solidFill>
                <a:latin typeface="Roboto" panose="02000000000000000000" pitchFamily="2" charset="0"/>
                <a:ea typeface="Roboto" panose="02000000000000000000" pitchFamily="2" charset="0"/>
              </a:rPr>
              <a:t>elit</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Suspendisse</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scelerisque</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justo</a:t>
            </a:r>
            <a:r>
              <a:rPr lang="en-US" sz="1400">
                <a:solidFill>
                  <a:schemeClr val="tx1">
                    <a:lumMod val="75000"/>
                    <a:lumOff val="25000"/>
                  </a:schemeClr>
                </a:solidFill>
                <a:latin typeface="Roboto" panose="02000000000000000000" pitchFamily="2" charset="0"/>
                <a:ea typeface="Roboto" panose="02000000000000000000" pitchFamily="2" charset="0"/>
              </a:rPr>
              <a:t> ligula, in </a:t>
            </a:r>
            <a:r>
              <a:rPr lang="en-US" sz="1400" err="1">
                <a:solidFill>
                  <a:schemeClr val="tx1">
                    <a:lumMod val="75000"/>
                    <a:lumOff val="25000"/>
                  </a:schemeClr>
                </a:solidFill>
                <a:latin typeface="Roboto" panose="02000000000000000000" pitchFamily="2" charset="0"/>
                <a:ea typeface="Roboto" panose="02000000000000000000" pitchFamily="2" charset="0"/>
              </a:rPr>
              <a:t>aliquam</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sapien</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posuere</a:t>
            </a:r>
            <a:r>
              <a:rPr lang="en-US" sz="1400">
                <a:solidFill>
                  <a:schemeClr val="tx1">
                    <a:lumMod val="75000"/>
                    <a:lumOff val="25000"/>
                  </a:schemeClr>
                </a:solidFill>
                <a:latin typeface="Roboto" panose="02000000000000000000" pitchFamily="2" charset="0"/>
                <a:ea typeface="Roboto" panose="02000000000000000000" pitchFamily="2" charset="0"/>
              </a:rPr>
              <a:t> vel. Nunc cursus </a:t>
            </a:r>
            <a:r>
              <a:rPr lang="en-US" sz="1400" err="1">
                <a:solidFill>
                  <a:schemeClr val="tx1">
                    <a:lumMod val="75000"/>
                    <a:lumOff val="25000"/>
                  </a:schemeClr>
                </a:solidFill>
                <a:latin typeface="Roboto" panose="02000000000000000000" pitchFamily="2" charset="0"/>
                <a:ea typeface="Roboto" panose="02000000000000000000" pitchFamily="2" charset="0"/>
              </a:rPr>
              <a:t>risus</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nisl</a:t>
            </a:r>
            <a:r>
              <a:rPr lang="en-US" sz="1400">
                <a:solidFill>
                  <a:schemeClr val="tx1">
                    <a:lumMod val="75000"/>
                    <a:lumOff val="25000"/>
                  </a:schemeClr>
                </a:solidFill>
                <a:latin typeface="Roboto" panose="02000000000000000000" pitchFamily="2" charset="0"/>
                <a:ea typeface="Roboto" panose="02000000000000000000" pitchFamily="2" charset="0"/>
              </a:rPr>
              <a:t>, </a:t>
            </a:r>
            <a:r>
              <a:rPr lang="en-US" sz="1400" err="1">
                <a:solidFill>
                  <a:schemeClr val="tx1">
                    <a:lumMod val="75000"/>
                    <a:lumOff val="25000"/>
                  </a:schemeClr>
                </a:solidFill>
                <a:latin typeface="Roboto" panose="02000000000000000000" pitchFamily="2" charset="0"/>
                <a:ea typeface="Roboto" panose="02000000000000000000" pitchFamily="2" charset="0"/>
              </a:rPr>
              <a:t>esaet</a:t>
            </a:r>
            <a:endParaRPr lang="en-US" sz="1400">
              <a:solidFill>
                <a:schemeClr val="tx1">
                  <a:lumMod val="75000"/>
                  <a:lumOff val="2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26378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Case Stud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6DB02-C1F1-62CE-EF91-06EE8E858BC0}"/>
              </a:ext>
            </a:extLst>
          </p:cNvPr>
          <p:cNvSpPr/>
          <p:nvPr userDrawn="1"/>
        </p:nvSpPr>
        <p:spPr>
          <a:xfrm rot="10800000">
            <a:off x="2241283" y="1019441"/>
            <a:ext cx="9950716" cy="22960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485D51C7-E968-A3F4-3339-25531A86A3BA}"/>
              </a:ext>
            </a:extLst>
          </p:cNvPr>
          <p:cNvSpPr>
            <a:spLocks noGrp="1"/>
          </p:cNvSpPr>
          <p:nvPr>
            <p:ph type="body" sz="quarter" idx="15" hasCustomPrompt="1"/>
          </p:nvPr>
        </p:nvSpPr>
        <p:spPr>
          <a:xfrm>
            <a:off x="615480" y="4201886"/>
            <a:ext cx="3371903" cy="1958147"/>
          </a:xfrm>
          <a:prstGeom prst="rect">
            <a:avLst/>
          </a:prstGeom>
        </p:spPr>
        <p:txBody>
          <a:bodyPr>
            <a:noAutofit/>
          </a:bodyPr>
          <a:lstStyle>
            <a:lvl1pPr marL="0" indent="0">
              <a:lnSpc>
                <a:spcPct val="150000"/>
              </a:lnSpc>
              <a:buNone/>
              <a:defRPr sz="1200" b="0" i="0">
                <a:solidFill>
                  <a:schemeClr val="accent3"/>
                </a:solidFill>
                <a:latin typeface="Graphik Regular" panose="020B0503030202060203" pitchFamily="34" charset="0"/>
              </a:defRPr>
            </a:lvl1pPr>
          </a:lstStyle>
          <a:p>
            <a:pPr lvl="0"/>
            <a:r>
              <a:rPr lang="en-US"/>
              <a:t>Lorem </a:t>
            </a:r>
            <a:r>
              <a:rPr lang="en-US" err="1"/>
              <a:t>ipsumsit</a:t>
            </a:r>
            <a:r>
              <a:rPr lang="en-US"/>
              <a:t> amet, </a:t>
            </a:r>
            <a:r>
              <a:rPr lang="en-US" err="1"/>
              <a:t>consectetuer</a:t>
            </a:r>
            <a:r>
              <a:rPr lang="en-US"/>
              <a:t> </a:t>
            </a:r>
            <a:r>
              <a:rPr lang="en-US" err="1"/>
              <a:t>addoloripiscing</a:t>
            </a:r>
            <a:r>
              <a:rPr lang="en-US"/>
              <a:t> elit. Maecenas porttitor congue massa. Fusce posuere, magna sed pulvinar ultricies, purus lectus malesuada libero, sit amet commodo magna eros </a:t>
            </a:r>
            <a:r>
              <a:rPr lang="en-US" err="1"/>
              <a:t>quis</a:t>
            </a:r>
            <a:r>
              <a:rPr lang="en-US"/>
              <a:t>.</a:t>
            </a:r>
          </a:p>
        </p:txBody>
      </p:sp>
      <p:sp>
        <p:nvSpPr>
          <p:cNvPr id="5" name="Rectangle 4">
            <a:extLst>
              <a:ext uri="{FF2B5EF4-FFF2-40B4-BE49-F238E27FC236}">
                <a16:creationId xmlns:a16="http://schemas.microsoft.com/office/drawing/2014/main" id="{C137D6D4-F27B-C927-2280-EDDD6AA643BF}"/>
              </a:ext>
            </a:extLst>
          </p:cNvPr>
          <p:cNvSpPr/>
          <p:nvPr userDrawn="1"/>
        </p:nvSpPr>
        <p:spPr>
          <a:xfrm>
            <a:off x="2081596" y="1452030"/>
            <a:ext cx="8875060" cy="145773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b="1"/>
          </a:p>
        </p:txBody>
      </p:sp>
      <p:sp>
        <p:nvSpPr>
          <p:cNvPr id="6" name="Oval 5">
            <a:extLst>
              <a:ext uri="{FF2B5EF4-FFF2-40B4-BE49-F238E27FC236}">
                <a16:creationId xmlns:a16="http://schemas.microsoft.com/office/drawing/2014/main" id="{573CE277-7903-4895-D152-25C3BBEF9F10}"/>
              </a:ext>
            </a:extLst>
          </p:cNvPr>
          <p:cNvSpPr/>
          <p:nvPr userDrawn="1"/>
        </p:nvSpPr>
        <p:spPr>
          <a:xfrm>
            <a:off x="5199485" y="1270277"/>
            <a:ext cx="1472711" cy="1472711"/>
          </a:xfrm>
          <a:prstGeom prst="ellipse">
            <a:avLst/>
          </a:prstGeom>
          <a:noFill/>
          <a:ln w="317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7" name="TextBox 6">
            <a:extLst>
              <a:ext uri="{FF2B5EF4-FFF2-40B4-BE49-F238E27FC236}">
                <a16:creationId xmlns:a16="http://schemas.microsoft.com/office/drawing/2014/main" id="{80D51CDD-EC9C-C326-DA1E-2A4751621011}"/>
              </a:ext>
            </a:extLst>
          </p:cNvPr>
          <p:cNvSpPr txBox="1"/>
          <p:nvPr userDrawn="1"/>
        </p:nvSpPr>
        <p:spPr>
          <a:xfrm>
            <a:off x="1176887" y="3616305"/>
            <a:ext cx="2135939" cy="398698"/>
          </a:xfrm>
          <a:prstGeom prst="rect">
            <a:avLst/>
          </a:prstGeom>
        </p:spPr>
        <p:txBody>
          <a:bodyPr vert="horz" wrap="square" lIns="80682" tIns="40341" rIns="80682" bIns="40341" rtlCol="0">
            <a:noAutofit/>
          </a:bodyPr>
          <a:lstStyle/>
          <a:p>
            <a:pPr>
              <a:buClr>
                <a:schemeClr val="accent1"/>
              </a:buClr>
            </a:pPr>
            <a:r>
              <a:rPr lang="en-US" sz="2400" b="0" i="0">
                <a:solidFill>
                  <a:schemeClr val="accent1"/>
                </a:solidFill>
                <a:latin typeface="Graphik Medium" panose="020B0503030202060203" pitchFamily="34" charset="0"/>
                <a:ea typeface="Times New Roman"/>
              </a:rPr>
              <a:t>SITUATION</a:t>
            </a:r>
          </a:p>
        </p:txBody>
      </p:sp>
      <p:pic>
        <p:nvPicPr>
          <p:cNvPr id="8" name="Picture 58">
            <a:extLst>
              <a:ext uri="{FF2B5EF4-FFF2-40B4-BE49-F238E27FC236}">
                <a16:creationId xmlns:a16="http://schemas.microsoft.com/office/drawing/2014/main" id="{EDB8D2CA-9397-1840-6FAE-6142B3C11273}"/>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30233" y="3548146"/>
            <a:ext cx="537882" cy="537882"/>
          </a:xfrm>
          <a:prstGeom prst="rect">
            <a:avLst/>
          </a:prstGeom>
        </p:spPr>
      </p:pic>
      <p:pic>
        <p:nvPicPr>
          <p:cNvPr id="9" name="Picture 70">
            <a:extLst>
              <a:ext uri="{FF2B5EF4-FFF2-40B4-BE49-F238E27FC236}">
                <a16:creationId xmlns:a16="http://schemas.microsoft.com/office/drawing/2014/main" id="{9F02134F-A8F5-C819-908C-9F2D64DC66C0}"/>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15447" y="3481054"/>
            <a:ext cx="567466" cy="567466"/>
          </a:xfrm>
          <a:prstGeom prst="rect">
            <a:avLst/>
          </a:prstGeom>
        </p:spPr>
      </p:pic>
      <p:sp>
        <p:nvSpPr>
          <p:cNvPr id="10" name="TextBox 9">
            <a:extLst>
              <a:ext uri="{FF2B5EF4-FFF2-40B4-BE49-F238E27FC236}">
                <a16:creationId xmlns:a16="http://schemas.microsoft.com/office/drawing/2014/main" id="{3EFB25B2-236F-9833-A5C4-7F45EC50702F}"/>
              </a:ext>
            </a:extLst>
          </p:cNvPr>
          <p:cNvSpPr txBox="1"/>
          <p:nvPr userDrawn="1"/>
        </p:nvSpPr>
        <p:spPr>
          <a:xfrm>
            <a:off x="8975367" y="3616305"/>
            <a:ext cx="1800933" cy="398698"/>
          </a:xfrm>
          <a:prstGeom prst="rect">
            <a:avLst/>
          </a:prstGeom>
        </p:spPr>
        <p:txBody>
          <a:bodyPr vert="horz" wrap="square" lIns="80682" tIns="40341" rIns="80682" bIns="40341" rtlCol="0">
            <a:noAutofit/>
          </a:bodyPr>
          <a:lstStyle/>
          <a:p>
            <a:pPr>
              <a:buClr>
                <a:schemeClr val="accent1"/>
              </a:buClr>
            </a:pPr>
            <a:r>
              <a:rPr lang="en-US" sz="2400" b="0" i="0">
                <a:solidFill>
                  <a:schemeClr val="accent1"/>
                </a:solidFill>
                <a:latin typeface="Graphik Medium" panose="020B0503030202060203" pitchFamily="34" charset="0"/>
                <a:ea typeface="Times New Roman"/>
              </a:rPr>
              <a:t>RESULTS</a:t>
            </a:r>
          </a:p>
          <a:p>
            <a:pPr algn="ctr">
              <a:buClr>
                <a:schemeClr val="accent1"/>
              </a:buClr>
            </a:pPr>
            <a:endParaRPr lang="en-US" sz="2400" b="0" i="0">
              <a:solidFill>
                <a:schemeClr val="accent1"/>
              </a:solidFill>
              <a:latin typeface="Graphik Medium" panose="020B0503030202060203" pitchFamily="34" charset="0"/>
            </a:endParaRPr>
          </a:p>
        </p:txBody>
      </p:sp>
      <p:sp>
        <p:nvSpPr>
          <p:cNvPr id="11" name="Oval 10">
            <a:extLst>
              <a:ext uri="{FF2B5EF4-FFF2-40B4-BE49-F238E27FC236}">
                <a16:creationId xmlns:a16="http://schemas.microsoft.com/office/drawing/2014/main" id="{C6957D1D-ED81-E7B4-2298-202FD26CD99D}"/>
              </a:ext>
            </a:extLst>
          </p:cNvPr>
          <p:cNvSpPr/>
          <p:nvPr userDrawn="1"/>
        </p:nvSpPr>
        <p:spPr>
          <a:xfrm>
            <a:off x="7638396" y="1270275"/>
            <a:ext cx="1472711" cy="1472712"/>
          </a:xfrm>
          <a:prstGeom prst="ellipse">
            <a:avLst/>
          </a:prstGeom>
          <a:no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12" name="Oval 11">
            <a:extLst>
              <a:ext uri="{FF2B5EF4-FFF2-40B4-BE49-F238E27FC236}">
                <a16:creationId xmlns:a16="http://schemas.microsoft.com/office/drawing/2014/main" id="{B5C9E267-C4CB-6080-4611-5466EBA54E5C}"/>
              </a:ext>
            </a:extLst>
          </p:cNvPr>
          <p:cNvSpPr/>
          <p:nvPr userDrawn="1"/>
        </p:nvSpPr>
        <p:spPr>
          <a:xfrm>
            <a:off x="10077568" y="1270275"/>
            <a:ext cx="1472711" cy="1472712"/>
          </a:xfrm>
          <a:prstGeom prst="ellipse">
            <a:avLst/>
          </a:prstGeom>
          <a:noFill/>
          <a:ln w="31750">
            <a:gradFill>
              <a:gsLst>
                <a:gs pos="0">
                  <a:schemeClr val="accent1"/>
                </a:gs>
                <a:gs pos="100000">
                  <a:schemeClr val="accent2"/>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solidFill>
                <a:schemeClr val="bg1"/>
              </a:solidFill>
            </a:endParaRPr>
          </a:p>
        </p:txBody>
      </p:sp>
      <p:sp>
        <p:nvSpPr>
          <p:cNvPr id="13" name="Oval 12">
            <a:extLst>
              <a:ext uri="{FF2B5EF4-FFF2-40B4-BE49-F238E27FC236}">
                <a16:creationId xmlns:a16="http://schemas.microsoft.com/office/drawing/2014/main" id="{F7083C21-D651-C381-B388-C72849A9EEA6}"/>
              </a:ext>
            </a:extLst>
          </p:cNvPr>
          <p:cNvSpPr/>
          <p:nvPr userDrawn="1"/>
        </p:nvSpPr>
        <p:spPr>
          <a:xfrm>
            <a:off x="2760574" y="1270275"/>
            <a:ext cx="1472711" cy="1472712"/>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p>
        </p:txBody>
      </p:sp>
      <p:sp>
        <p:nvSpPr>
          <p:cNvPr id="14" name="Text Placeholder 8">
            <a:extLst>
              <a:ext uri="{FF2B5EF4-FFF2-40B4-BE49-F238E27FC236}">
                <a16:creationId xmlns:a16="http://schemas.microsoft.com/office/drawing/2014/main" id="{9751CD2A-9870-A6B1-4121-66000E4248B7}"/>
              </a:ext>
            </a:extLst>
          </p:cNvPr>
          <p:cNvSpPr>
            <a:spLocks noGrp="1"/>
          </p:cNvSpPr>
          <p:nvPr>
            <p:ph type="body" sz="quarter" idx="19" hasCustomPrompt="1"/>
          </p:nvPr>
        </p:nvSpPr>
        <p:spPr>
          <a:xfrm>
            <a:off x="2772446" y="2198101"/>
            <a:ext cx="1467399" cy="179001"/>
          </a:xfrm>
          <a:prstGeom prst="rect">
            <a:avLst/>
          </a:prstGeom>
        </p:spPr>
        <p:txBody>
          <a:bodyPr anchor="t"/>
          <a:lstStyle>
            <a:lvl1pPr marL="0" indent="0" algn="ctr">
              <a:buNone/>
              <a:defRPr sz="971" b="0" i="0">
                <a:solidFill>
                  <a:schemeClr val="tx1"/>
                </a:solidFill>
                <a:latin typeface="Graphik Medium" panose="020B0503030202060203" pitchFamily="34" charset="0"/>
              </a:defRPr>
            </a:lvl1pPr>
          </a:lstStyle>
          <a:p>
            <a:pPr lvl="0"/>
            <a:r>
              <a:rPr lang="en-US"/>
              <a:t>Client Industry</a:t>
            </a:r>
          </a:p>
        </p:txBody>
      </p:sp>
      <p:sp>
        <p:nvSpPr>
          <p:cNvPr id="15" name="Text Placeholder 8">
            <a:extLst>
              <a:ext uri="{FF2B5EF4-FFF2-40B4-BE49-F238E27FC236}">
                <a16:creationId xmlns:a16="http://schemas.microsoft.com/office/drawing/2014/main" id="{402AEF33-B093-1AC9-1A2B-22B742829B9E}"/>
              </a:ext>
            </a:extLst>
          </p:cNvPr>
          <p:cNvSpPr>
            <a:spLocks noGrp="1"/>
          </p:cNvSpPr>
          <p:nvPr>
            <p:ph type="body" sz="quarter" idx="20" hasCustomPrompt="1"/>
          </p:nvPr>
        </p:nvSpPr>
        <p:spPr>
          <a:xfrm>
            <a:off x="5186101" y="2188494"/>
            <a:ext cx="1499215" cy="188608"/>
          </a:xfrm>
          <a:prstGeom prst="rect">
            <a:avLst/>
          </a:prstGeom>
        </p:spPr>
        <p:txBody>
          <a:bodyPr anchor="t"/>
          <a:lstStyle>
            <a:lvl1pPr marL="0" indent="0" algn="ctr">
              <a:buNone/>
              <a:defRPr sz="971" b="0" i="0">
                <a:solidFill>
                  <a:schemeClr val="tx1"/>
                </a:solidFill>
                <a:latin typeface="Graphik Medium" panose="020B0503030202060203" pitchFamily="34" charset="0"/>
              </a:defRPr>
            </a:lvl1pPr>
          </a:lstStyle>
          <a:p>
            <a:pPr lvl="0"/>
            <a:r>
              <a:rPr lang="en-US"/>
              <a:t>Stat</a:t>
            </a:r>
          </a:p>
        </p:txBody>
      </p:sp>
      <p:sp>
        <p:nvSpPr>
          <p:cNvPr id="16" name="Text Placeholder 8">
            <a:extLst>
              <a:ext uri="{FF2B5EF4-FFF2-40B4-BE49-F238E27FC236}">
                <a16:creationId xmlns:a16="http://schemas.microsoft.com/office/drawing/2014/main" id="{A11DADE2-A652-D3BD-33D7-2170D818D2AF}"/>
              </a:ext>
            </a:extLst>
          </p:cNvPr>
          <p:cNvSpPr>
            <a:spLocks noGrp="1"/>
          </p:cNvSpPr>
          <p:nvPr>
            <p:ph type="body" sz="quarter" idx="21" hasCustomPrompt="1"/>
          </p:nvPr>
        </p:nvSpPr>
        <p:spPr>
          <a:xfrm>
            <a:off x="5186101" y="1593513"/>
            <a:ext cx="1499215" cy="468504"/>
          </a:xfrm>
          <a:prstGeom prst="rect">
            <a:avLst/>
          </a:prstGeom>
        </p:spPr>
        <p:txBody>
          <a:bodyPr anchor="t"/>
          <a:lstStyle>
            <a:lvl1pPr marL="0" indent="0" algn="ctr">
              <a:buNone/>
              <a:defRPr sz="3200" b="0" i="0">
                <a:solidFill>
                  <a:schemeClr val="tx1"/>
                </a:solidFill>
                <a:latin typeface="Graphik Medium" panose="020B0503030202060203" pitchFamily="34" charset="0"/>
              </a:defRPr>
            </a:lvl1pPr>
          </a:lstStyle>
          <a:p>
            <a:pPr lvl="0"/>
            <a:r>
              <a:rPr lang="en-US"/>
              <a:t>XX</a:t>
            </a:r>
          </a:p>
        </p:txBody>
      </p:sp>
      <p:sp>
        <p:nvSpPr>
          <p:cNvPr id="17" name="Text Placeholder 8">
            <a:extLst>
              <a:ext uri="{FF2B5EF4-FFF2-40B4-BE49-F238E27FC236}">
                <a16:creationId xmlns:a16="http://schemas.microsoft.com/office/drawing/2014/main" id="{031FE3E8-4313-2A37-BD92-E0EE81042ACD}"/>
              </a:ext>
            </a:extLst>
          </p:cNvPr>
          <p:cNvSpPr>
            <a:spLocks noGrp="1"/>
          </p:cNvSpPr>
          <p:nvPr>
            <p:ph type="body" sz="quarter" idx="22" hasCustomPrompt="1"/>
          </p:nvPr>
        </p:nvSpPr>
        <p:spPr>
          <a:xfrm>
            <a:off x="7638394" y="1729181"/>
            <a:ext cx="1472712" cy="562206"/>
          </a:xfrm>
          <a:prstGeom prst="rect">
            <a:avLst/>
          </a:prstGeom>
        </p:spPr>
        <p:txBody>
          <a:bodyPr anchor="ctr"/>
          <a:lstStyle>
            <a:lvl1pPr marL="0" indent="0" algn="ctr">
              <a:buNone/>
              <a:defRPr sz="971" b="0" i="0">
                <a:solidFill>
                  <a:schemeClr val="tx1"/>
                </a:solidFill>
                <a:latin typeface="Graphik Medium" panose="020B0503030202060203" pitchFamily="34" charset="0"/>
              </a:defRPr>
            </a:lvl1pPr>
          </a:lstStyle>
          <a:p>
            <a:pPr lvl="0"/>
            <a:r>
              <a:rPr lang="en-US"/>
              <a:t>Areas Reviewed</a:t>
            </a:r>
          </a:p>
        </p:txBody>
      </p:sp>
      <p:sp>
        <p:nvSpPr>
          <p:cNvPr id="18" name="Text Placeholder 8">
            <a:extLst>
              <a:ext uri="{FF2B5EF4-FFF2-40B4-BE49-F238E27FC236}">
                <a16:creationId xmlns:a16="http://schemas.microsoft.com/office/drawing/2014/main" id="{A34D0FE4-6406-3630-D344-1BB9377946BD}"/>
              </a:ext>
            </a:extLst>
          </p:cNvPr>
          <p:cNvSpPr>
            <a:spLocks noGrp="1"/>
          </p:cNvSpPr>
          <p:nvPr>
            <p:ph type="body" sz="quarter" idx="24" hasCustomPrompt="1"/>
          </p:nvPr>
        </p:nvSpPr>
        <p:spPr>
          <a:xfrm>
            <a:off x="10077304" y="1583988"/>
            <a:ext cx="1499215" cy="468504"/>
          </a:xfrm>
          <a:prstGeom prst="rect">
            <a:avLst/>
          </a:prstGeom>
        </p:spPr>
        <p:txBody>
          <a:bodyPr anchor="t"/>
          <a:lstStyle>
            <a:lvl1pPr marL="0" indent="0" algn="ctr">
              <a:buNone/>
              <a:defRPr sz="3200" b="0" i="0">
                <a:solidFill>
                  <a:schemeClr val="tx1"/>
                </a:solidFill>
                <a:latin typeface="Graphik Medium" panose="020B0503030202060203" pitchFamily="34" charset="0"/>
              </a:defRPr>
            </a:lvl1pPr>
          </a:lstStyle>
          <a:p>
            <a:pPr lvl="0"/>
            <a:r>
              <a:rPr lang="en-US"/>
              <a:t>$XX</a:t>
            </a:r>
          </a:p>
        </p:txBody>
      </p:sp>
      <p:sp>
        <p:nvSpPr>
          <p:cNvPr id="19" name="Picture Placeholder 2">
            <a:extLst>
              <a:ext uri="{FF2B5EF4-FFF2-40B4-BE49-F238E27FC236}">
                <a16:creationId xmlns:a16="http://schemas.microsoft.com/office/drawing/2014/main" id="{B061A54A-B128-EE8D-E7F5-5A8C30A4C3D4}"/>
              </a:ext>
            </a:extLst>
          </p:cNvPr>
          <p:cNvSpPr>
            <a:spLocks noGrp="1"/>
          </p:cNvSpPr>
          <p:nvPr>
            <p:ph type="pic" sz="quarter" idx="25" hasCustomPrompt="1"/>
          </p:nvPr>
        </p:nvSpPr>
        <p:spPr>
          <a:xfrm>
            <a:off x="3116001" y="1449463"/>
            <a:ext cx="761861" cy="764599"/>
          </a:xfrm>
          <a:prstGeom prst="rect">
            <a:avLst/>
          </a:prstGeom>
        </p:spPr>
        <p:txBody>
          <a:bodyPr anchor="ctr"/>
          <a:lstStyle>
            <a:lvl1pPr marL="0" indent="0" algn="ctr">
              <a:buNone/>
              <a:defRPr sz="971" baseline="0">
                <a:latin typeface="Graphik Medium" panose="020B0603030202060203" pitchFamily="34" charset="0"/>
              </a:defRPr>
            </a:lvl1pPr>
          </a:lstStyle>
          <a:p>
            <a:r>
              <a:rPr lang="en-US"/>
              <a:t>Insert Icon</a:t>
            </a:r>
          </a:p>
        </p:txBody>
      </p:sp>
      <p:sp>
        <p:nvSpPr>
          <p:cNvPr id="20" name="TextBox 19">
            <a:extLst>
              <a:ext uri="{FF2B5EF4-FFF2-40B4-BE49-F238E27FC236}">
                <a16:creationId xmlns:a16="http://schemas.microsoft.com/office/drawing/2014/main" id="{B0A69CC6-BC8D-1CFE-CD1D-EB0AA3B676CF}"/>
              </a:ext>
            </a:extLst>
          </p:cNvPr>
          <p:cNvSpPr txBox="1"/>
          <p:nvPr userDrawn="1"/>
        </p:nvSpPr>
        <p:spPr>
          <a:xfrm>
            <a:off x="628598" y="1502620"/>
            <a:ext cx="1499215" cy="1118793"/>
          </a:xfrm>
          <a:prstGeom prst="rect">
            <a:avLst/>
          </a:prstGeom>
          <a:noFill/>
        </p:spPr>
        <p:txBody>
          <a:bodyPr wrap="square" rtlCol="0" anchor="ctr">
            <a:noAutofit/>
          </a:bodyPr>
          <a:lstStyle/>
          <a:p>
            <a:pPr algn="r">
              <a:lnSpc>
                <a:spcPct val="100000"/>
              </a:lnSpc>
            </a:pPr>
            <a:r>
              <a:rPr lang="en-US" sz="2400" b="0" i="0">
                <a:solidFill>
                  <a:schemeClr val="tx1">
                    <a:lumMod val="75000"/>
                    <a:lumOff val="25000"/>
                  </a:schemeClr>
                </a:solidFill>
                <a:latin typeface="Graphik Medium" panose="020B0503030202060203" pitchFamily="34" charset="0"/>
              </a:rPr>
              <a:t>AT</a:t>
            </a:r>
            <a:r>
              <a:rPr lang="en-US" sz="2400" b="0" i="0" baseline="0">
                <a:solidFill>
                  <a:schemeClr val="tx1">
                    <a:lumMod val="75000"/>
                    <a:lumOff val="25000"/>
                  </a:schemeClr>
                </a:solidFill>
                <a:latin typeface="Graphik Medium" panose="020B0503030202060203" pitchFamily="34" charset="0"/>
              </a:rPr>
              <a:t> A GLANCE</a:t>
            </a:r>
            <a:endParaRPr lang="en-US" sz="2400" b="0" i="0">
              <a:solidFill>
                <a:schemeClr val="tx1">
                  <a:lumMod val="75000"/>
                  <a:lumOff val="25000"/>
                </a:schemeClr>
              </a:solidFill>
              <a:latin typeface="Graphik Medium" panose="020B0503030202060203" pitchFamily="34" charset="0"/>
            </a:endParaRPr>
          </a:p>
        </p:txBody>
      </p:sp>
      <p:sp>
        <p:nvSpPr>
          <p:cNvPr id="21" name="Text Placeholder 8">
            <a:extLst>
              <a:ext uri="{FF2B5EF4-FFF2-40B4-BE49-F238E27FC236}">
                <a16:creationId xmlns:a16="http://schemas.microsoft.com/office/drawing/2014/main" id="{5B9FAAD0-AE11-9B50-E66E-E001AE96F9CC}"/>
              </a:ext>
            </a:extLst>
          </p:cNvPr>
          <p:cNvSpPr>
            <a:spLocks noGrp="1"/>
          </p:cNvSpPr>
          <p:nvPr>
            <p:ph type="body" sz="quarter" idx="26" hasCustomPrompt="1"/>
          </p:nvPr>
        </p:nvSpPr>
        <p:spPr>
          <a:xfrm>
            <a:off x="10077304" y="2194546"/>
            <a:ext cx="1499215" cy="174228"/>
          </a:xfrm>
          <a:prstGeom prst="rect">
            <a:avLst/>
          </a:prstGeom>
        </p:spPr>
        <p:txBody>
          <a:bodyPr anchor="t"/>
          <a:lstStyle>
            <a:lvl1pPr marL="0" indent="0" algn="ctr">
              <a:buNone/>
              <a:defRPr sz="971" b="0" i="0">
                <a:solidFill>
                  <a:schemeClr val="tx1"/>
                </a:solidFill>
                <a:latin typeface="Graphik Medium" panose="020B0503030202060203" pitchFamily="34" charset="0"/>
              </a:defRPr>
            </a:lvl1pPr>
          </a:lstStyle>
          <a:p>
            <a:pPr lvl="0"/>
            <a:r>
              <a:rPr lang="en-US"/>
              <a:t>Cost Savings</a:t>
            </a:r>
          </a:p>
        </p:txBody>
      </p:sp>
      <p:sp>
        <p:nvSpPr>
          <p:cNvPr id="22" name="Title 15">
            <a:extLst>
              <a:ext uri="{FF2B5EF4-FFF2-40B4-BE49-F238E27FC236}">
                <a16:creationId xmlns:a16="http://schemas.microsoft.com/office/drawing/2014/main" id="{5BED4E06-0F3C-DCE0-EA06-E7BCD7C11BFF}"/>
              </a:ext>
            </a:extLst>
          </p:cNvPr>
          <p:cNvSpPr>
            <a:spLocks noGrp="1"/>
          </p:cNvSpPr>
          <p:nvPr>
            <p:ph type="title" hasCustomPrompt="1"/>
          </p:nvPr>
        </p:nvSpPr>
        <p:spPr>
          <a:xfrm>
            <a:off x="497542" y="243250"/>
            <a:ext cx="11196919" cy="455145"/>
          </a:xfrm>
          <a:prstGeom prst="rect">
            <a:avLst/>
          </a:prstGeom>
        </p:spPr>
        <p:txBody>
          <a:bodyPr/>
          <a:lstStyle>
            <a:lvl1pPr>
              <a:defRPr sz="2400" b="1" i="0">
                <a:latin typeface="Mercury Display Bold" pitchFamily="2" charset="0"/>
              </a:defRPr>
            </a:lvl1pPr>
          </a:lstStyle>
          <a:p>
            <a:r>
              <a:rPr lang="en-US"/>
              <a:t>Lorem ipsum dolor</a:t>
            </a:r>
          </a:p>
        </p:txBody>
      </p:sp>
      <p:cxnSp>
        <p:nvCxnSpPr>
          <p:cNvPr id="23" name="Straight Arrow Connector 22">
            <a:extLst>
              <a:ext uri="{FF2B5EF4-FFF2-40B4-BE49-F238E27FC236}">
                <a16:creationId xmlns:a16="http://schemas.microsoft.com/office/drawing/2014/main" id="{0B957AF0-C052-0B93-356B-D51D2ABBB73C}"/>
              </a:ext>
            </a:extLst>
          </p:cNvPr>
          <p:cNvCxnSpPr>
            <a:cxnSpLocks/>
          </p:cNvCxnSpPr>
          <p:nvPr userDrawn="1"/>
        </p:nvCxnSpPr>
        <p:spPr>
          <a:xfrm>
            <a:off x="4359875" y="2006631"/>
            <a:ext cx="713020" cy="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0DAF5B-EA31-9AD2-927F-C4158C97B58B}"/>
              </a:ext>
            </a:extLst>
          </p:cNvPr>
          <p:cNvCxnSpPr>
            <a:cxnSpLocks/>
          </p:cNvCxnSpPr>
          <p:nvPr userDrawn="1"/>
        </p:nvCxnSpPr>
        <p:spPr>
          <a:xfrm>
            <a:off x="6798786" y="2006631"/>
            <a:ext cx="713020" cy="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684FD3-D259-CED0-3E3E-9187B97C6560}"/>
              </a:ext>
            </a:extLst>
          </p:cNvPr>
          <p:cNvCxnSpPr>
            <a:cxnSpLocks/>
          </p:cNvCxnSpPr>
          <p:nvPr userDrawn="1"/>
        </p:nvCxnSpPr>
        <p:spPr>
          <a:xfrm>
            <a:off x="9237697" y="2006631"/>
            <a:ext cx="713020" cy="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CB3EFD3-181F-DCD6-6896-14B8BBC3469D}"/>
              </a:ext>
            </a:extLst>
          </p:cNvPr>
          <p:cNvSpPr txBox="1"/>
          <p:nvPr userDrawn="1"/>
        </p:nvSpPr>
        <p:spPr>
          <a:xfrm>
            <a:off x="5127533" y="3599954"/>
            <a:ext cx="1895538" cy="398698"/>
          </a:xfrm>
          <a:prstGeom prst="rect">
            <a:avLst/>
          </a:prstGeom>
        </p:spPr>
        <p:txBody>
          <a:bodyPr vert="horz" wrap="square" lIns="80682" tIns="40341" rIns="80682" bIns="40341" rtlCol="0">
            <a:noAutofit/>
          </a:bodyPr>
          <a:lstStyle/>
          <a:p>
            <a:pPr>
              <a:buClr>
                <a:schemeClr val="accent1"/>
              </a:buClr>
            </a:pPr>
            <a:r>
              <a:rPr lang="en-US" sz="2400" b="0" i="0">
                <a:solidFill>
                  <a:schemeClr val="accent1"/>
                </a:solidFill>
                <a:latin typeface="Graphik Medium" panose="020B0503030202060203" pitchFamily="34" charset="0"/>
                <a:ea typeface="Times New Roman"/>
              </a:rPr>
              <a:t>APPROACH</a:t>
            </a:r>
          </a:p>
          <a:p>
            <a:pPr algn="ctr">
              <a:buClr>
                <a:schemeClr val="accent1"/>
              </a:buClr>
            </a:pPr>
            <a:endParaRPr lang="en-US" sz="2400" b="0" i="0">
              <a:solidFill>
                <a:schemeClr val="accent1"/>
              </a:solidFill>
              <a:latin typeface="Graphik Medium" panose="020B0503030202060203" pitchFamily="34" charset="0"/>
            </a:endParaRPr>
          </a:p>
        </p:txBody>
      </p:sp>
      <p:pic>
        <p:nvPicPr>
          <p:cNvPr id="27" name="Picture 26">
            <a:extLst>
              <a:ext uri="{FF2B5EF4-FFF2-40B4-BE49-F238E27FC236}">
                <a16:creationId xmlns:a16="http://schemas.microsoft.com/office/drawing/2014/main" id="{6D9A94AE-B5CF-39E5-060D-F972A55A7A9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465463" y="3529837"/>
            <a:ext cx="567465" cy="583228"/>
          </a:xfrm>
          <a:prstGeom prst="rect">
            <a:avLst/>
          </a:prstGeom>
        </p:spPr>
      </p:pic>
      <p:sp>
        <p:nvSpPr>
          <p:cNvPr id="28" name="Text Placeholder 4">
            <a:extLst>
              <a:ext uri="{FF2B5EF4-FFF2-40B4-BE49-F238E27FC236}">
                <a16:creationId xmlns:a16="http://schemas.microsoft.com/office/drawing/2014/main" id="{6D2781A1-1F7D-D95A-1E97-6BE61CD869BA}"/>
              </a:ext>
            </a:extLst>
          </p:cNvPr>
          <p:cNvSpPr>
            <a:spLocks noGrp="1"/>
          </p:cNvSpPr>
          <p:nvPr>
            <p:ph type="body" sz="quarter" idx="27" hasCustomPrompt="1"/>
          </p:nvPr>
        </p:nvSpPr>
        <p:spPr>
          <a:xfrm>
            <a:off x="4465464" y="4214053"/>
            <a:ext cx="3379014" cy="1958147"/>
          </a:xfrm>
          <a:prstGeom prst="rect">
            <a:avLst/>
          </a:prstGeom>
        </p:spPr>
        <p:txBody>
          <a:bodyPr>
            <a:noAutofit/>
          </a:bodyPr>
          <a:lstStyle>
            <a:lvl1pPr marL="0" indent="0">
              <a:lnSpc>
                <a:spcPct val="150000"/>
              </a:lnSpc>
              <a:buNone/>
              <a:defRPr sz="1200" b="0" i="0">
                <a:solidFill>
                  <a:schemeClr val="accent3"/>
                </a:solidFill>
                <a:latin typeface="Graphik Regular" panose="020B0503030202060203" pitchFamily="34" charset="0"/>
              </a:defRPr>
            </a:lvl1pPr>
          </a:lstStyle>
          <a:p>
            <a:pPr lvl="0"/>
            <a:r>
              <a:rPr lang="en-US"/>
              <a:t>Lorem </a:t>
            </a:r>
            <a:r>
              <a:rPr lang="en-US" err="1"/>
              <a:t>ipsumsit</a:t>
            </a:r>
            <a:r>
              <a:rPr lang="en-US"/>
              <a:t> amet, </a:t>
            </a:r>
            <a:r>
              <a:rPr lang="en-US" err="1"/>
              <a:t>consectetuer</a:t>
            </a:r>
            <a:r>
              <a:rPr lang="en-US"/>
              <a:t> </a:t>
            </a:r>
            <a:r>
              <a:rPr lang="en-US" err="1"/>
              <a:t>addoloripiscing</a:t>
            </a:r>
            <a:r>
              <a:rPr lang="en-US"/>
              <a:t> elit. Maecenas porttitor congue massa. Fusce posuere, magna sed pulvinar ultricies, purus lectus malesuada libero, sit amet commodo magna eros </a:t>
            </a:r>
            <a:r>
              <a:rPr lang="en-US" err="1"/>
              <a:t>quis</a:t>
            </a:r>
            <a:r>
              <a:rPr lang="en-US"/>
              <a:t>.</a:t>
            </a:r>
          </a:p>
        </p:txBody>
      </p:sp>
      <p:sp>
        <p:nvSpPr>
          <p:cNvPr id="29" name="Text Placeholder 4">
            <a:extLst>
              <a:ext uri="{FF2B5EF4-FFF2-40B4-BE49-F238E27FC236}">
                <a16:creationId xmlns:a16="http://schemas.microsoft.com/office/drawing/2014/main" id="{69DDC9AD-FBCD-77CF-6700-8DD89E2AAF43}"/>
              </a:ext>
            </a:extLst>
          </p:cNvPr>
          <p:cNvSpPr>
            <a:spLocks noGrp="1"/>
          </p:cNvSpPr>
          <p:nvPr>
            <p:ph type="body" sz="quarter" idx="28" hasCustomPrompt="1"/>
          </p:nvPr>
        </p:nvSpPr>
        <p:spPr>
          <a:xfrm>
            <a:off x="8315447" y="4214053"/>
            <a:ext cx="3379014" cy="1958147"/>
          </a:xfrm>
          <a:prstGeom prst="rect">
            <a:avLst/>
          </a:prstGeom>
        </p:spPr>
        <p:txBody>
          <a:bodyPr>
            <a:noAutofit/>
          </a:bodyPr>
          <a:lstStyle>
            <a:lvl1pPr marL="0" indent="0">
              <a:lnSpc>
                <a:spcPct val="150000"/>
              </a:lnSpc>
              <a:buNone/>
              <a:defRPr sz="1200" b="0" i="0">
                <a:solidFill>
                  <a:schemeClr val="accent3"/>
                </a:solidFill>
                <a:latin typeface="Graphik Regular" panose="020B0503030202060203" pitchFamily="34" charset="0"/>
              </a:defRPr>
            </a:lvl1pPr>
          </a:lstStyle>
          <a:p>
            <a:pPr lvl="0"/>
            <a:r>
              <a:rPr lang="en-US"/>
              <a:t>Lorem </a:t>
            </a:r>
            <a:r>
              <a:rPr lang="en-US" err="1"/>
              <a:t>ipsumsit</a:t>
            </a:r>
            <a:r>
              <a:rPr lang="en-US"/>
              <a:t> amet, </a:t>
            </a:r>
            <a:r>
              <a:rPr lang="en-US" err="1"/>
              <a:t>consectetuer</a:t>
            </a:r>
            <a:r>
              <a:rPr lang="en-US"/>
              <a:t> </a:t>
            </a:r>
            <a:r>
              <a:rPr lang="en-US" err="1"/>
              <a:t>addoloripiscing</a:t>
            </a:r>
            <a:r>
              <a:rPr lang="en-US"/>
              <a:t> elit. Maecenas porttitor congue massa. Fusce posuere, magna sed pulvinar ultricies, purus lectus malesuada libero, sit amet commodo magna eros </a:t>
            </a:r>
            <a:r>
              <a:rPr lang="en-US" err="1"/>
              <a:t>quis</a:t>
            </a:r>
            <a:r>
              <a:rPr lang="en-US"/>
              <a:t>.</a:t>
            </a:r>
          </a:p>
        </p:txBody>
      </p:sp>
      <p:sp>
        <p:nvSpPr>
          <p:cNvPr id="30" name="Text Placeholder 4">
            <a:extLst>
              <a:ext uri="{FF2B5EF4-FFF2-40B4-BE49-F238E27FC236}">
                <a16:creationId xmlns:a16="http://schemas.microsoft.com/office/drawing/2014/main" id="{F5D0E706-6442-C59A-63D5-5B874F0EFB6B}"/>
              </a:ext>
            </a:extLst>
          </p:cNvPr>
          <p:cNvSpPr>
            <a:spLocks noGrp="1"/>
          </p:cNvSpPr>
          <p:nvPr>
            <p:ph type="body" sz="quarter" idx="29" hasCustomPrompt="1"/>
          </p:nvPr>
        </p:nvSpPr>
        <p:spPr>
          <a:xfrm>
            <a:off x="2241283" y="2969659"/>
            <a:ext cx="9335236" cy="344777"/>
          </a:xfrm>
          <a:prstGeom prst="rect">
            <a:avLst/>
          </a:prstGeom>
        </p:spPr>
        <p:txBody>
          <a:bodyPr>
            <a:noAutofit/>
          </a:bodyPr>
          <a:lstStyle>
            <a:lvl1pPr marL="0" indent="0">
              <a:lnSpc>
                <a:spcPct val="150000"/>
              </a:lnSpc>
              <a:buNone/>
              <a:defRPr sz="1200" b="0" i="0">
                <a:solidFill>
                  <a:schemeClr val="accent3"/>
                </a:solidFill>
                <a:latin typeface="Graphik Regular" panose="020B0503030202060203" pitchFamily="34" charset="0"/>
              </a:defRPr>
            </a:lvl1pPr>
          </a:lstStyle>
          <a:p>
            <a:pPr lvl="0"/>
            <a:r>
              <a:rPr lang="en-US"/>
              <a:t>Optional Impact Summary One-Liner</a:t>
            </a:r>
          </a:p>
        </p:txBody>
      </p:sp>
      <p:cxnSp>
        <p:nvCxnSpPr>
          <p:cNvPr id="2" name="Straight Connector 1">
            <a:extLst>
              <a:ext uri="{FF2B5EF4-FFF2-40B4-BE49-F238E27FC236}">
                <a16:creationId xmlns:a16="http://schemas.microsoft.com/office/drawing/2014/main" id="{450AB63A-552B-7C4D-F365-E125CEA731CC}"/>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8881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nect the Team">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D52B12FC-51CA-3044-9A61-F8B6899721DD}"/>
              </a:ext>
            </a:extLst>
          </p:cNvPr>
          <p:cNvSpPr/>
          <p:nvPr userDrawn="1"/>
        </p:nvSpPr>
        <p:spPr>
          <a:xfrm>
            <a:off x="878890" y="981178"/>
            <a:ext cx="5217110" cy="117296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Rounded Rectangle 82">
            <a:extLst>
              <a:ext uri="{FF2B5EF4-FFF2-40B4-BE49-F238E27FC236}">
                <a16:creationId xmlns:a16="http://schemas.microsoft.com/office/drawing/2014/main" id="{C79D99CF-DD76-2D43-B597-F4D28F56CA00}"/>
              </a:ext>
            </a:extLst>
          </p:cNvPr>
          <p:cNvSpPr/>
          <p:nvPr userDrawn="1"/>
        </p:nvSpPr>
        <p:spPr>
          <a:xfrm>
            <a:off x="878890" y="2301020"/>
            <a:ext cx="5217110" cy="117296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ounded Rectangle 88">
            <a:extLst>
              <a:ext uri="{FF2B5EF4-FFF2-40B4-BE49-F238E27FC236}">
                <a16:creationId xmlns:a16="http://schemas.microsoft.com/office/drawing/2014/main" id="{D459F525-5DED-DA46-BE91-ACDC97B0A3B8}"/>
              </a:ext>
            </a:extLst>
          </p:cNvPr>
          <p:cNvSpPr/>
          <p:nvPr userDrawn="1"/>
        </p:nvSpPr>
        <p:spPr>
          <a:xfrm>
            <a:off x="878890" y="3629488"/>
            <a:ext cx="5217110" cy="117296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61867F84-8F98-1B4D-ACC5-21D2EE937C22}"/>
              </a:ext>
            </a:extLst>
          </p:cNvPr>
          <p:cNvSpPr/>
          <p:nvPr userDrawn="1"/>
        </p:nvSpPr>
        <p:spPr>
          <a:xfrm>
            <a:off x="571500" y="914419"/>
            <a:ext cx="1308553" cy="1308553"/>
          </a:xfrm>
          <a:prstGeom prst="ellipse">
            <a:avLst/>
          </a:prstGeom>
          <a:solidFill>
            <a:schemeClr val="bg1"/>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E56682-29AE-234A-911B-3388410E6C77}"/>
              </a:ext>
            </a:extLst>
          </p:cNvPr>
          <p:cNvSpPr/>
          <p:nvPr userDrawn="1"/>
        </p:nvSpPr>
        <p:spPr>
          <a:xfrm rot="10800000">
            <a:off x="7427343" y="0"/>
            <a:ext cx="4764656" cy="6172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AB3E6D7E-BD07-7643-A54D-31936A09B252}"/>
              </a:ext>
            </a:extLst>
          </p:cNvPr>
          <p:cNvSpPr/>
          <p:nvPr userDrawn="1"/>
        </p:nvSpPr>
        <p:spPr>
          <a:xfrm rot="10800000">
            <a:off x="10727699" y="-1"/>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Text Placeholder 33">
            <a:extLst>
              <a:ext uri="{FF2B5EF4-FFF2-40B4-BE49-F238E27FC236}">
                <a16:creationId xmlns:a16="http://schemas.microsoft.com/office/drawing/2014/main" id="{7CE6C3A6-BD8A-314E-904D-CA73EDE802CE}"/>
              </a:ext>
            </a:extLst>
          </p:cNvPr>
          <p:cNvSpPr>
            <a:spLocks noGrp="1"/>
          </p:cNvSpPr>
          <p:nvPr>
            <p:ph type="body" sz="quarter" idx="10" hasCustomPrompt="1"/>
          </p:nvPr>
        </p:nvSpPr>
        <p:spPr>
          <a:xfrm>
            <a:off x="1992702" y="966145"/>
            <a:ext cx="3580784" cy="461665"/>
          </a:xfrm>
          <a:prstGeom prst="rect">
            <a:avLst/>
          </a:prstGeom>
        </p:spPr>
        <p:txBody>
          <a:bodyPr anchor="ctr"/>
          <a:lstStyle>
            <a:lvl1pPr marL="0" indent="0" algn="l">
              <a:buNone/>
              <a:defRPr sz="1400" b="1" i="0">
                <a:latin typeface="Mercury Display Bold" pitchFamily="2" charset="0"/>
              </a:defRPr>
            </a:lvl1pPr>
            <a:lvl2pPr marL="457189" indent="0">
              <a:buNone/>
              <a:defRPr b="1" i="0">
                <a:latin typeface="Mercury Display Bold" pitchFamily="2" charset="0"/>
              </a:defRPr>
            </a:lvl2pPr>
            <a:lvl3pPr marL="914377" indent="0">
              <a:buNone/>
              <a:defRPr b="1" i="0">
                <a:latin typeface="Mercury Display Bold" pitchFamily="2" charset="0"/>
              </a:defRPr>
            </a:lvl3pPr>
            <a:lvl4pPr marL="1371566" indent="0">
              <a:buNone/>
              <a:defRPr b="1" i="0">
                <a:latin typeface="Mercury Display Bold" pitchFamily="2" charset="0"/>
              </a:defRPr>
            </a:lvl4pPr>
            <a:lvl5pPr marL="1828755" indent="0">
              <a:buNone/>
              <a:defRPr b="1" i="0">
                <a:latin typeface="Mercury Display Bold" pitchFamily="2" charset="0"/>
              </a:defRPr>
            </a:lvl5pPr>
          </a:lstStyle>
          <a:p>
            <a:pPr lvl="0"/>
            <a:r>
              <a:rPr lang="en-US"/>
              <a:t>Name</a:t>
            </a:r>
          </a:p>
        </p:txBody>
      </p:sp>
      <p:sp>
        <p:nvSpPr>
          <p:cNvPr id="38" name="Picture Placeholder 4">
            <a:extLst>
              <a:ext uri="{FF2B5EF4-FFF2-40B4-BE49-F238E27FC236}">
                <a16:creationId xmlns:a16="http://schemas.microsoft.com/office/drawing/2014/main" id="{5A1D5F93-EF19-5648-A054-D2B534915487}"/>
              </a:ext>
            </a:extLst>
          </p:cNvPr>
          <p:cNvSpPr>
            <a:spLocks noGrp="1"/>
          </p:cNvSpPr>
          <p:nvPr>
            <p:ph type="pic" sz="quarter" idx="22"/>
          </p:nvPr>
        </p:nvSpPr>
        <p:spPr>
          <a:xfrm>
            <a:off x="569065" y="914418"/>
            <a:ext cx="1311493" cy="1308554"/>
          </a:xfrm>
          <a:prstGeom prst="rect">
            <a:avLst/>
          </a:prstGeom>
        </p:spPr>
        <p:txBody>
          <a:bodyPr anchor="ctr"/>
          <a:lstStyle>
            <a:lvl1pPr marL="0" indent="0" algn="ctr">
              <a:buNone/>
              <a:defRPr sz="1400" b="0" i="0">
                <a:latin typeface="Graphik Regular" panose="020B0503030202060203" pitchFamily="34" charset="0"/>
              </a:defRPr>
            </a:lvl1pPr>
          </a:lstStyle>
          <a:p>
            <a:endParaRPr lang="en-US"/>
          </a:p>
        </p:txBody>
      </p:sp>
      <p:sp>
        <p:nvSpPr>
          <p:cNvPr id="42" name="Text Placeholder 3">
            <a:extLst>
              <a:ext uri="{FF2B5EF4-FFF2-40B4-BE49-F238E27FC236}">
                <a16:creationId xmlns:a16="http://schemas.microsoft.com/office/drawing/2014/main" id="{D36B4DBC-F068-6347-A13B-8B6D24CA9E06}"/>
              </a:ext>
            </a:extLst>
          </p:cNvPr>
          <p:cNvSpPr>
            <a:spLocks noGrp="1"/>
          </p:cNvSpPr>
          <p:nvPr>
            <p:ph type="body" sz="quarter" idx="26" hasCustomPrompt="1"/>
          </p:nvPr>
        </p:nvSpPr>
        <p:spPr>
          <a:xfrm>
            <a:off x="1992702" y="1450213"/>
            <a:ext cx="3580784" cy="363539"/>
          </a:xfrm>
          <a:prstGeom prst="rect">
            <a:avLst/>
          </a:prstGeom>
        </p:spPr>
        <p:txBody>
          <a:bodyPr anchor="ctr"/>
          <a:lstStyle>
            <a:lvl1pPr marL="0" indent="0" algn="l">
              <a:buNone/>
              <a:defRPr sz="1100" b="0" i="0">
                <a:solidFill>
                  <a:schemeClr val="tx1">
                    <a:lumMod val="75000"/>
                    <a:lumOff val="25000"/>
                  </a:schemeClr>
                </a:solidFill>
                <a:latin typeface="Graphik Medium" panose="020B0503030202060203" pitchFamily="34" charset="0"/>
              </a:defRPr>
            </a:lvl1pPr>
          </a:lstStyle>
          <a:p>
            <a:pPr lvl="0"/>
            <a:r>
              <a:rPr lang="en-US"/>
              <a:t>Title</a:t>
            </a:r>
          </a:p>
        </p:txBody>
      </p:sp>
      <p:sp>
        <p:nvSpPr>
          <p:cNvPr id="43" name="Text Placeholder 3">
            <a:extLst>
              <a:ext uri="{FF2B5EF4-FFF2-40B4-BE49-F238E27FC236}">
                <a16:creationId xmlns:a16="http://schemas.microsoft.com/office/drawing/2014/main" id="{24F8FD63-31E2-A74E-B4B9-7C11E82D552B}"/>
              </a:ext>
            </a:extLst>
          </p:cNvPr>
          <p:cNvSpPr>
            <a:spLocks noGrp="1"/>
          </p:cNvSpPr>
          <p:nvPr>
            <p:ph type="body" sz="quarter" idx="27" hasCustomPrompt="1"/>
          </p:nvPr>
        </p:nvSpPr>
        <p:spPr>
          <a:xfrm>
            <a:off x="2004118" y="1813752"/>
            <a:ext cx="3580783" cy="313425"/>
          </a:xfrm>
          <a:prstGeom prst="rect">
            <a:avLst/>
          </a:prstGeom>
        </p:spPr>
        <p:txBody>
          <a:bodyPr anchor="t"/>
          <a:lstStyle>
            <a:lvl1pPr marL="0" indent="0" algn="l">
              <a:lnSpc>
                <a:spcPct val="100000"/>
              </a:lnSpc>
              <a:buFont typeface="+mj-lt"/>
              <a:buNone/>
              <a:defRPr sz="1000" b="0" i="0">
                <a:solidFill>
                  <a:schemeClr val="bg2">
                    <a:lumMod val="50000"/>
                  </a:schemeClr>
                </a:solidFill>
                <a:latin typeface="Graphik Regular" panose="020B0503030202060203" pitchFamily="34" charset="0"/>
              </a:defRPr>
            </a:lvl1pPr>
          </a:lstStyle>
          <a:p>
            <a:pPr lvl="0"/>
            <a:r>
              <a:rPr lang="en-US" err="1"/>
              <a:t>Email@AArete.com</a:t>
            </a:r>
            <a:r>
              <a:rPr lang="en-US"/>
              <a:t>  |  (555) 555-5555</a:t>
            </a:r>
          </a:p>
        </p:txBody>
      </p:sp>
      <p:sp>
        <p:nvSpPr>
          <p:cNvPr id="84" name="Oval 83">
            <a:extLst>
              <a:ext uri="{FF2B5EF4-FFF2-40B4-BE49-F238E27FC236}">
                <a16:creationId xmlns:a16="http://schemas.microsoft.com/office/drawing/2014/main" id="{2B52ADC7-EE06-FC4A-9716-2F057D7C9121}"/>
              </a:ext>
            </a:extLst>
          </p:cNvPr>
          <p:cNvSpPr/>
          <p:nvPr userDrawn="1"/>
        </p:nvSpPr>
        <p:spPr>
          <a:xfrm>
            <a:off x="571500" y="2234261"/>
            <a:ext cx="1308553" cy="1308553"/>
          </a:xfrm>
          <a:prstGeom prst="ellipse">
            <a:avLst/>
          </a:prstGeom>
          <a:solidFill>
            <a:schemeClr val="bg1"/>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 Placeholder 33">
            <a:extLst>
              <a:ext uri="{FF2B5EF4-FFF2-40B4-BE49-F238E27FC236}">
                <a16:creationId xmlns:a16="http://schemas.microsoft.com/office/drawing/2014/main" id="{17A55C1D-B023-0041-A566-7C91D206627E}"/>
              </a:ext>
            </a:extLst>
          </p:cNvPr>
          <p:cNvSpPr>
            <a:spLocks noGrp="1"/>
          </p:cNvSpPr>
          <p:nvPr>
            <p:ph type="body" sz="quarter" idx="28" hasCustomPrompt="1"/>
          </p:nvPr>
        </p:nvSpPr>
        <p:spPr>
          <a:xfrm>
            <a:off x="1992702" y="2301020"/>
            <a:ext cx="3580784" cy="446632"/>
          </a:xfrm>
          <a:prstGeom prst="rect">
            <a:avLst/>
          </a:prstGeom>
        </p:spPr>
        <p:txBody>
          <a:bodyPr anchor="ctr"/>
          <a:lstStyle>
            <a:lvl1pPr marL="0" indent="0" algn="l">
              <a:buNone/>
              <a:defRPr sz="1400" b="1" i="0">
                <a:latin typeface="Mercury Display Bold" pitchFamily="2" charset="0"/>
              </a:defRPr>
            </a:lvl1pPr>
            <a:lvl2pPr marL="457189" indent="0">
              <a:buNone/>
              <a:defRPr b="1" i="0">
                <a:latin typeface="Mercury Display Bold" pitchFamily="2" charset="0"/>
              </a:defRPr>
            </a:lvl2pPr>
            <a:lvl3pPr marL="914377" indent="0">
              <a:buNone/>
              <a:defRPr b="1" i="0">
                <a:latin typeface="Mercury Display Bold" pitchFamily="2" charset="0"/>
              </a:defRPr>
            </a:lvl3pPr>
            <a:lvl4pPr marL="1371566" indent="0">
              <a:buNone/>
              <a:defRPr b="1" i="0">
                <a:latin typeface="Mercury Display Bold" pitchFamily="2" charset="0"/>
              </a:defRPr>
            </a:lvl4pPr>
            <a:lvl5pPr marL="1828755" indent="0">
              <a:buNone/>
              <a:defRPr b="1" i="0">
                <a:latin typeface="Mercury Display Bold" pitchFamily="2" charset="0"/>
              </a:defRPr>
            </a:lvl5pPr>
          </a:lstStyle>
          <a:p>
            <a:pPr lvl="0"/>
            <a:r>
              <a:rPr lang="en-US"/>
              <a:t>Name</a:t>
            </a:r>
          </a:p>
        </p:txBody>
      </p:sp>
      <p:sp>
        <p:nvSpPr>
          <p:cNvPr id="86" name="Picture Placeholder 4">
            <a:extLst>
              <a:ext uri="{FF2B5EF4-FFF2-40B4-BE49-F238E27FC236}">
                <a16:creationId xmlns:a16="http://schemas.microsoft.com/office/drawing/2014/main" id="{F0DCB1A6-A0E4-464A-86ED-1E9E908106E9}"/>
              </a:ext>
            </a:extLst>
          </p:cNvPr>
          <p:cNvSpPr>
            <a:spLocks noGrp="1"/>
          </p:cNvSpPr>
          <p:nvPr>
            <p:ph type="pic" sz="quarter" idx="29"/>
          </p:nvPr>
        </p:nvSpPr>
        <p:spPr>
          <a:xfrm>
            <a:off x="569065" y="2234260"/>
            <a:ext cx="1311493" cy="1308554"/>
          </a:xfrm>
          <a:prstGeom prst="rect">
            <a:avLst/>
          </a:prstGeom>
        </p:spPr>
        <p:txBody>
          <a:bodyPr anchor="ctr"/>
          <a:lstStyle>
            <a:lvl1pPr marL="0" indent="0" algn="ctr">
              <a:buNone/>
              <a:defRPr sz="1400" b="0" i="0">
                <a:latin typeface="Graphik Regular" panose="020B0503030202060203" pitchFamily="34" charset="0"/>
              </a:defRPr>
            </a:lvl1pPr>
          </a:lstStyle>
          <a:p>
            <a:endParaRPr lang="en-US"/>
          </a:p>
        </p:txBody>
      </p:sp>
      <p:sp>
        <p:nvSpPr>
          <p:cNvPr id="87" name="Text Placeholder 3">
            <a:extLst>
              <a:ext uri="{FF2B5EF4-FFF2-40B4-BE49-F238E27FC236}">
                <a16:creationId xmlns:a16="http://schemas.microsoft.com/office/drawing/2014/main" id="{B953DB2C-D4D0-E248-A8EE-7F1AA9596E14}"/>
              </a:ext>
            </a:extLst>
          </p:cNvPr>
          <p:cNvSpPr>
            <a:spLocks noGrp="1"/>
          </p:cNvSpPr>
          <p:nvPr>
            <p:ph type="body" sz="quarter" idx="30" hasCustomPrompt="1"/>
          </p:nvPr>
        </p:nvSpPr>
        <p:spPr>
          <a:xfrm>
            <a:off x="1992702" y="2770055"/>
            <a:ext cx="3580784" cy="363539"/>
          </a:xfrm>
          <a:prstGeom prst="rect">
            <a:avLst/>
          </a:prstGeom>
        </p:spPr>
        <p:txBody>
          <a:bodyPr anchor="ctr"/>
          <a:lstStyle>
            <a:lvl1pPr marL="0" indent="0" algn="l">
              <a:buNone/>
              <a:defRPr sz="1100" b="0" i="0">
                <a:solidFill>
                  <a:schemeClr val="tx1">
                    <a:lumMod val="75000"/>
                    <a:lumOff val="25000"/>
                  </a:schemeClr>
                </a:solidFill>
                <a:latin typeface="Graphik Medium" panose="020B0503030202060203" pitchFamily="34" charset="0"/>
              </a:defRPr>
            </a:lvl1pPr>
          </a:lstStyle>
          <a:p>
            <a:pPr lvl="0"/>
            <a:r>
              <a:rPr lang="en-US"/>
              <a:t>Title</a:t>
            </a:r>
          </a:p>
        </p:txBody>
      </p:sp>
      <p:sp>
        <p:nvSpPr>
          <p:cNvPr id="88" name="Text Placeholder 3">
            <a:extLst>
              <a:ext uri="{FF2B5EF4-FFF2-40B4-BE49-F238E27FC236}">
                <a16:creationId xmlns:a16="http://schemas.microsoft.com/office/drawing/2014/main" id="{60D6D7DA-7030-A74A-8BAC-750003CC0177}"/>
              </a:ext>
            </a:extLst>
          </p:cNvPr>
          <p:cNvSpPr>
            <a:spLocks noGrp="1"/>
          </p:cNvSpPr>
          <p:nvPr>
            <p:ph type="body" sz="quarter" idx="31" hasCustomPrompt="1"/>
          </p:nvPr>
        </p:nvSpPr>
        <p:spPr>
          <a:xfrm>
            <a:off x="2004118" y="3133594"/>
            <a:ext cx="3580783" cy="313425"/>
          </a:xfrm>
          <a:prstGeom prst="rect">
            <a:avLst/>
          </a:prstGeom>
        </p:spPr>
        <p:txBody>
          <a:bodyPr anchor="t"/>
          <a:lstStyle>
            <a:lvl1pPr marL="0" indent="0" algn="l">
              <a:lnSpc>
                <a:spcPct val="100000"/>
              </a:lnSpc>
              <a:buFont typeface="+mj-lt"/>
              <a:buNone/>
              <a:defRPr sz="1000" b="0" i="0">
                <a:solidFill>
                  <a:schemeClr val="bg2">
                    <a:lumMod val="50000"/>
                  </a:schemeClr>
                </a:solidFill>
                <a:latin typeface="Graphik Regular" panose="020B0503030202060203" pitchFamily="34" charset="0"/>
              </a:defRPr>
            </a:lvl1pPr>
          </a:lstStyle>
          <a:p>
            <a:pPr lvl="0"/>
            <a:r>
              <a:rPr lang="en-US" err="1"/>
              <a:t>Email@AArete.com</a:t>
            </a:r>
            <a:r>
              <a:rPr lang="en-US"/>
              <a:t>  |  (555) 555-5555</a:t>
            </a:r>
          </a:p>
        </p:txBody>
      </p:sp>
      <p:sp>
        <p:nvSpPr>
          <p:cNvPr id="90" name="Oval 89">
            <a:extLst>
              <a:ext uri="{FF2B5EF4-FFF2-40B4-BE49-F238E27FC236}">
                <a16:creationId xmlns:a16="http://schemas.microsoft.com/office/drawing/2014/main" id="{1CEAED26-8A3E-ED46-AEA4-ECAFD54014A6}"/>
              </a:ext>
            </a:extLst>
          </p:cNvPr>
          <p:cNvSpPr/>
          <p:nvPr userDrawn="1"/>
        </p:nvSpPr>
        <p:spPr>
          <a:xfrm>
            <a:off x="571500" y="3562729"/>
            <a:ext cx="1308553" cy="1308553"/>
          </a:xfrm>
          <a:prstGeom prst="ellipse">
            <a:avLst/>
          </a:prstGeom>
          <a:solidFill>
            <a:schemeClr val="bg1"/>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33">
            <a:extLst>
              <a:ext uri="{FF2B5EF4-FFF2-40B4-BE49-F238E27FC236}">
                <a16:creationId xmlns:a16="http://schemas.microsoft.com/office/drawing/2014/main" id="{F5EAFF44-9551-7342-8E8C-315D63D6E6ED}"/>
              </a:ext>
            </a:extLst>
          </p:cNvPr>
          <p:cNvSpPr>
            <a:spLocks noGrp="1"/>
          </p:cNvSpPr>
          <p:nvPr>
            <p:ph type="body" sz="quarter" idx="32" hasCustomPrompt="1"/>
          </p:nvPr>
        </p:nvSpPr>
        <p:spPr>
          <a:xfrm>
            <a:off x="1992702" y="3620862"/>
            <a:ext cx="3580784" cy="455258"/>
          </a:xfrm>
          <a:prstGeom prst="rect">
            <a:avLst/>
          </a:prstGeom>
        </p:spPr>
        <p:txBody>
          <a:bodyPr anchor="ctr"/>
          <a:lstStyle>
            <a:lvl1pPr marL="0" indent="0" algn="l">
              <a:buNone/>
              <a:defRPr sz="1400" b="1" i="0">
                <a:latin typeface="Mercury Display Bold" pitchFamily="2" charset="0"/>
              </a:defRPr>
            </a:lvl1pPr>
            <a:lvl2pPr marL="457189" indent="0">
              <a:buNone/>
              <a:defRPr b="1" i="0">
                <a:latin typeface="Mercury Display Bold" pitchFamily="2" charset="0"/>
              </a:defRPr>
            </a:lvl2pPr>
            <a:lvl3pPr marL="914377" indent="0">
              <a:buNone/>
              <a:defRPr b="1" i="0">
                <a:latin typeface="Mercury Display Bold" pitchFamily="2" charset="0"/>
              </a:defRPr>
            </a:lvl3pPr>
            <a:lvl4pPr marL="1371566" indent="0">
              <a:buNone/>
              <a:defRPr b="1" i="0">
                <a:latin typeface="Mercury Display Bold" pitchFamily="2" charset="0"/>
              </a:defRPr>
            </a:lvl4pPr>
            <a:lvl5pPr marL="1828755" indent="0">
              <a:buNone/>
              <a:defRPr b="1" i="0">
                <a:latin typeface="Mercury Display Bold" pitchFamily="2" charset="0"/>
              </a:defRPr>
            </a:lvl5pPr>
          </a:lstStyle>
          <a:p>
            <a:pPr lvl="0"/>
            <a:r>
              <a:rPr lang="en-US"/>
              <a:t>Name</a:t>
            </a:r>
          </a:p>
        </p:txBody>
      </p:sp>
      <p:sp>
        <p:nvSpPr>
          <p:cNvPr id="92" name="Picture Placeholder 4">
            <a:extLst>
              <a:ext uri="{FF2B5EF4-FFF2-40B4-BE49-F238E27FC236}">
                <a16:creationId xmlns:a16="http://schemas.microsoft.com/office/drawing/2014/main" id="{27080CC7-74FB-7F4F-A797-1300EB71FA30}"/>
              </a:ext>
            </a:extLst>
          </p:cNvPr>
          <p:cNvSpPr>
            <a:spLocks noGrp="1"/>
          </p:cNvSpPr>
          <p:nvPr>
            <p:ph type="pic" sz="quarter" idx="33"/>
          </p:nvPr>
        </p:nvSpPr>
        <p:spPr>
          <a:xfrm>
            <a:off x="569065" y="3562728"/>
            <a:ext cx="1311493" cy="1308554"/>
          </a:xfrm>
          <a:prstGeom prst="rect">
            <a:avLst/>
          </a:prstGeom>
        </p:spPr>
        <p:txBody>
          <a:bodyPr anchor="ctr"/>
          <a:lstStyle>
            <a:lvl1pPr marL="0" indent="0" algn="ctr">
              <a:buNone/>
              <a:defRPr sz="1400" b="0" i="0">
                <a:latin typeface="Graphik Regular" panose="020B0503030202060203" pitchFamily="34" charset="0"/>
              </a:defRPr>
            </a:lvl1pPr>
          </a:lstStyle>
          <a:p>
            <a:endParaRPr lang="en-US"/>
          </a:p>
        </p:txBody>
      </p:sp>
      <p:sp>
        <p:nvSpPr>
          <p:cNvPr id="93" name="Text Placeholder 3">
            <a:extLst>
              <a:ext uri="{FF2B5EF4-FFF2-40B4-BE49-F238E27FC236}">
                <a16:creationId xmlns:a16="http://schemas.microsoft.com/office/drawing/2014/main" id="{AD509ABE-1C29-614C-AB21-8C9B39ED75ED}"/>
              </a:ext>
            </a:extLst>
          </p:cNvPr>
          <p:cNvSpPr>
            <a:spLocks noGrp="1"/>
          </p:cNvSpPr>
          <p:nvPr>
            <p:ph type="body" sz="quarter" idx="34" hasCustomPrompt="1"/>
          </p:nvPr>
        </p:nvSpPr>
        <p:spPr>
          <a:xfrm>
            <a:off x="1992702" y="4098523"/>
            <a:ext cx="3580784" cy="363539"/>
          </a:xfrm>
          <a:prstGeom prst="rect">
            <a:avLst/>
          </a:prstGeom>
        </p:spPr>
        <p:txBody>
          <a:bodyPr anchor="ctr"/>
          <a:lstStyle>
            <a:lvl1pPr marL="0" indent="0" algn="l">
              <a:buNone/>
              <a:defRPr sz="1100" b="0" i="0">
                <a:solidFill>
                  <a:schemeClr val="tx1">
                    <a:lumMod val="75000"/>
                    <a:lumOff val="25000"/>
                  </a:schemeClr>
                </a:solidFill>
                <a:latin typeface="Graphik Medium" panose="020B0503030202060203" pitchFamily="34" charset="0"/>
              </a:defRPr>
            </a:lvl1pPr>
          </a:lstStyle>
          <a:p>
            <a:pPr lvl="0"/>
            <a:r>
              <a:rPr lang="en-US"/>
              <a:t>Title</a:t>
            </a:r>
          </a:p>
        </p:txBody>
      </p:sp>
      <p:sp>
        <p:nvSpPr>
          <p:cNvPr id="94" name="Text Placeholder 3">
            <a:extLst>
              <a:ext uri="{FF2B5EF4-FFF2-40B4-BE49-F238E27FC236}">
                <a16:creationId xmlns:a16="http://schemas.microsoft.com/office/drawing/2014/main" id="{4D4B4E26-8EA1-844F-8089-E5B12057DBE9}"/>
              </a:ext>
            </a:extLst>
          </p:cNvPr>
          <p:cNvSpPr>
            <a:spLocks noGrp="1"/>
          </p:cNvSpPr>
          <p:nvPr>
            <p:ph type="body" sz="quarter" idx="35" hasCustomPrompt="1"/>
          </p:nvPr>
        </p:nvSpPr>
        <p:spPr>
          <a:xfrm>
            <a:off x="2004118" y="4462062"/>
            <a:ext cx="3580783" cy="340392"/>
          </a:xfrm>
          <a:prstGeom prst="rect">
            <a:avLst/>
          </a:prstGeom>
        </p:spPr>
        <p:txBody>
          <a:bodyPr anchor="t"/>
          <a:lstStyle>
            <a:lvl1pPr marL="0" indent="0" algn="l">
              <a:lnSpc>
                <a:spcPct val="100000"/>
              </a:lnSpc>
              <a:buFont typeface="+mj-lt"/>
              <a:buNone/>
              <a:defRPr sz="1000" b="0" i="0">
                <a:solidFill>
                  <a:schemeClr val="bg2">
                    <a:lumMod val="50000"/>
                  </a:schemeClr>
                </a:solidFill>
                <a:latin typeface="Graphik Regular" panose="020B0503030202060203" pitchFamily="34" charset="0"/>
              </a:defRPr>
            </a:lvl1pPr>
          </a:lstStyle>
          <a:p>
            <a:pPr lvl="0"/>
            <a:r>
              <a:rPr lang="en-US" err="1"/>
              <a:t>Email@AArete.com</a:t>
            </a:r>
            <a:r>
              <a:rPr lang="en-US"/>
              <a:t>  |  (555) 555-5555</a:t>
            </a:r>
          </a:p>
        </p:txBody>
      </p:sp>
      <p:sp>
        <p:nvSpPr>
          <p:cNvPr id="95" name="Rounded Rectangle 94">
            <a:extLst>
              <a:ext uri="{FF2B5EF4-FFF2-40B4-BE49-F238E27FC236}">
                <a16:creationId xmlns:a16="http://schemas.microsoft.com/office/drawing/2014/main" id="{65120D5E-19C8-B448-A9FD-F24C2C29206B}"/>
              </a:ext>
            </a:extLst>
          </p:cNvPr>
          <p:cNvSpPr/>
          <p:nvPr userDrawn="1"/>
        </p:nvSpPr>
        <p:spPr>
          <a:xfrm>
            <a:off x="878890" y="4990129"/>
            <a:ext cx="5217110" cy="1172966"/>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a:extLst>
              <a:ext uri="{FF2B5EF4-FFF2-40B4-BE49-F238E27FC236}">
                <a16:creationId xmlns:a16="http://schemas.microsoft.com/office/drawing/2014/main" id="{5861F5B1-53EA-B24A-A155-5D93B142EF35}"/>
              </a:ext>
            </a:extLst>
          </p:cNvPr>
          <p:cNvSpPr/>
          <p:nvPr userDrawn="1"/>
        </p:nvSpPr>
        <p:spPr>
          <a:xfrm>
            <a:off x="571500" y="4865318"/>
            <a:ext cx="1308553" cy="1308553"/>
          </a:xfrm>
          <a:prstGeom prst="ellipse">
            <a:avLst/>
          </a:prstGeom>
          <a:solidFill>
            <a:schemeClr val="bg1"/>
          </a:solidFill>
          <a:ln w="508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 Placeholder 33">
            <a:extLst>
              <a:ext uri="{FF2B5EF4-FFF2-40B4-BE49-F238E27FC236}">
                <a16:creationId xmlns:a16="http://schemas.microsoft.com/office/drawing/2014/main" id="{34036A27-9265-1D40-85C8-87580C3ED431}"/>
              </a:ext>
            </a:extLst>
          </p:cNvPr>
          <p:cNvSpPr>
            <a:spLocks noGrp="1"/>
          </p:cNvSpPr>
          <p:nvPr>
            <p:ph type="body" sz="quarter" idx="36" hasCustomPrompt="1"/>
          </p:nvPr>
        </p:nvSpPr>
        <p:spPr>
          <a:xfrm>
            <a:off x="1992702" y="4989149"/>
            <a:ext cx="3580784" cy="447612"/>
          </a:xfrm>
          <a:prstGeom prst="rect">
            <a:avLst/>
          </a:prstGeom>
        </p:spPr>
        <p:txBody>
          <a:bodyPr anchor="ctr"/>
          <a:lstStyle>
            <a:lvl1pPr marL="0" indent="0" algn="l">
              <a:buNone/>
              <a:defRPr sz="1400" b="1" i="0">
                <a:latin typeface="Mercury Display Bold" pitchFamily="2" charset="0"/>
              </a:defRPr>
            </a:lvl1pPr>
            <a:lvl2pPr marL="457189" indent="0">
              <a:buNone/>
              <a:defRPr b="1" i="0">
                <a:latin typeface="Mercury Display Bold" pitchFamily="2" charset="0"/>
              </a:defRPr>
            </a:lvl2pPr>
            <a:lvl3pPr marL="914377" indent="0">
              <a:buNone/>
              <a:defRPr b="1" i="0">
                <a:latin typeface="Mercury Display Bold" pitchFamily="2" charset="0"/>
              </a:defRPr>
            </a:lvl3pPr>
            <a:lvl4pPr marL="1371566" indent="0">
              <a:buNone/>
              <a:defRPr b="1" i="0">
                <a:latin typeface="Mercury Display Bold" pitchFamily="2" charset="0"/>
              </a:defRPr>
            </a:lvl4pPr>
            <a:lvl5pPr marL="1828755" indent="0">
              <a:buNone/>
              <a:defRPr b="1" i="0">
                <a:latin typeface="Mercury Display Bold" pitchFamily="2" charset="0"/>
              </a:defRPr>
            </a:lvl5pPr>
          </a:lstStyle>
          <a:p>
            <a:pPr lvl="0"/>
            <a:r>
              <a:rPr lang="en-US"/>
              <a:t>Name</a:t>
            </a:r>
          </a:p>
        </p:txBody>
      </p:sp>
      <p:sp>
        <p:nvSpPr>
          <p:cNvPr id="98" name="Picture Placeholder 4">
            <a:extLst>
              <a:ext uri="{FF2B5EF4-FFF2-40B4-BE49-F238E27FC236}">
                <a16:creationId xmlns:a16="http://schemas.microsoft.com/office/drawing/2014/main" id="{7D8215ED-2323-5E49-98DA-4A15E17C0E3C}"/>
              </a:ext>
            </a:extLst>
          </p:cNvPr>
          <p:cNvSpPr>
            <a:spLocks noGrp="1"/>
          </p:cNvSpPr>
          <p:nvPr>
            <p:ph type="pic" sz="quarter" idx="37"/>
          </p:nvPr>
        </p:nvSpPr>
        <p:spPr>
          <a:xfrm>
            <a:off x="569065" y="4923369"/>
            <a:ext cx="1311493" cy="1248831"/>
          </a:xfrm>
          <a:prstGeom prst="rect">
            <a:avLst/>
          </a:prstGeom>
        </p:spPr>
        <p:txBody>
          <a:bodyPr anchor="ctr"/>
          <a:lstStyle>
            <a:lvl1pPr marL="0" indent="0" algn="ctr">
              <a:buNone/>
              <a:defRPr sz="1400" b="0" i="0">
                <a:latin typeface="Graphik Regular" panose="020B0503030202060203" pitchFamily="34" charset="0"/>
              </a:defRPr>
            </a:lvl1pPr>
          </a:lstStyle>
          <a:p>
            <a:endParaRPr lang="en-US"/>
          </a:p>
        </p:txBody>
      </p:sp>
      <p:sp>
        <p:nvSpPr>
          <p:cNvPr id="99" name="Text Placeholder 3">
            <a:extLst>
              <a:ext uri="{FF2B5EF4-FFF2-40B4-BE49-F238E27FC236}">
                <a16:creationId xmlns:a16="http://schemas.microsoft.com/office/drawing/2014/main" id="{15783237-E61C-E140-AD8C-CA994C2D0E72}"/>
              </a:ext>
            </a:extLst>
          </p:cNvPr>
          <p:cNvSpPr>
            <a:spLocks noGrp="1"/>
          </p:cNvSpPr>
          <p:nvPr>
            <p:ph type="body" sz="quarter" idx="38" hasCustomPrompt="1"/>
          </p:nvPr>
        </p:nvSpPr>
        <p:spPr>
          <a:xfrm>
            <a:off x="1992702" y="5459164"/>
            <a:ext cx="3580784" cy="363539"/>
          </a:xfrm>
          <a:prstGeom prst="rect">
            <a:avLst/>
          </a:prstGeom>
        </p:spPr>
        <p:txBody>
          <a:bodyPr anchor="ctr"/>
          <a:lstStyle>
            <a:lvl1pPr marL="0" indent="0" algn="l">
              <a:buNone/>
              <a:defRPr sz="1100" b="0" i="0">
                <a:solidFill>
                  <a:schemeClr val="tx1">
                    <a:lumMod val="75000"/>
                    <a:lumOff val="25000"/>
                  </a:schemeClr>
                </a:solidFill>
                <a:latin typeface="Graphik Medium" panose="020B0503030202060203" pitchFamily="34" charset="0"/>
              </a:defRPr>
            </a:lvl1pPr>
          </a:lstStyle>
          <a:p>
            <a:pPr lvl="0"/>
            <a:r>
              <a:rPr lang="en-US"/>
              <a:t>Title</a:t>
            </a:r>
          </a:p>
        </p:txBody>
      </p:sp>
      <p:sp>
        <p:nvSpPr>
          <p:cNvPr id="100" name="Text Placeholder 3">
            <a:extLst>
              <a:ext uri="{FF2B5EF4-FFF2-40B4-BE49-F238E27FC236}">
                <a16:creationId xmlns:a16="http://schemas.microsoft.com/office/drawing/2014/main" id="{1259BF22-0E45-6C43-8A57-9DA930302355}"/>
              </a:ext>
            </a:extLst>
          </p:cNvPr>
          <p:cNvSpPr>
            <a:spLocks noGrp="1"/>
          </p:cNvSpPr>
          <p:nvPr>
            <p:ph type="body" sz="quarter" idx="39" hasCustomPrompt="1"/>
          </p:nvPr>
        </p:nvSpPr>
        <p:spPr>
          <a:xfrm>
            <a:off x="2004118" y="5822703"/>
            <a:ext cx="3580783" cy="340392"/>
          </a:xfrm>
          <a:prstGeom prst="rect">
            <a:avLst/>
          </a:prstGeom>
        </p:spPr>
        <p:txBody>
          <a:bodyPr anchor="t"/>
          <a:lstStyle>
            <a:lvl1pPr marL="0" indent="0" algn="l">
              <a:lnSpc>
                <a:spcPct val="100000"/>
              </a:lnSpc>
              <a:buFont typeface="+mj-lt"/>
              <a:buNone/>
              <a:defRPr sz="1000" b="0" i="0">
                <a:solidFill>
                  <a:schemeClr val="bg2">
                    <a:lumMod val="50000"/>
                  </a:schemeClr>
                </a:solidFill>
                <a:latin typeface="Graphik Regular" panose="020B0503030202060203" pitchFamily="34" charset="0"/>
              </a:defRPr>
            </a:lvl1pPr>
          </a:lstStyle>
          <a:p>
            <a:pPr lvl="0"/>
            <a:r>
              <a:rPr lang="en-US" err="1"/>
              <a:t>Email@AArete.com</a:t>
            </a:r>
            <a:r>
              <a:rPr lang="en-US"/>
              <a:t>  |  (555) 555-5555</a:t>
            </a:r>
          </a:p>
        </p:txBody>
      </p:sp>
      <p:sp>
        <p:nvSpPr>
          <p:cNvPr id="101" name="TextBox 100">
            <a:extLst>
              <a:ext uri="{FF2B5EF4-FFF2-40B4-BE49-F238E27FC236}">
                <a16:creationId xmlns:a16="http://schemas.microsoft.com/office/drawing/2014/main" id="{80454739-89F0-184E-99DF-AA12C9D4F9FA}"/>
              </a:ext>
            </a:extLst>
          </p:cNvPr>
          <p:cNvSpPr txBox="1"/>
          <p:nvPr userDrawn="1"/>
        </p:nvSpPr>
        <p:spPr>
          <a:xfrm>
            <a:off x="7438758" y="5576612"/>
            <a:ext cx="4753242" cy="300210"/>
          </a:xfrm>
          <a:prstGeom prst="rect">
            <a:avLst/>
          </a:prstGeom>
          <a:noFill/>
        </p:spPr>
        <p:txBody>
          <a:bodyPr wrap="square" rtlCol="0">
            <a:spAutoFit/>
          </a:bodyPr>
          <a:lstStyle/>
          <a:p>
            <a:pPr algn="ctr"/>
            <a:r>
              <a:rPr lang="en-US" sz="1351" b="0" i="0" spc="300">
                <a:latin typeface="Graphik Regular" panose="020B0503030202060203" pitchFamily="34" charset="0"/>
                <a:hlinkClick r:id="rId2"/>
              </a:rPr>
              <a:t>www.AArete.com</a:t>
            </a:r>
            <a:endParaRPr lang="en-US" sz="1351" b="0" i="0" spc="300">
              <a:latin typeface="Graphik Regular" panose="020B0503030202060203" pitchFamily="34" charset="0"/>
            </a:endParaRPr>
          </a:p>
        </p:txBody>
      </p:sp>
      <p:sp>
        <p:nvSpPr>
          <p:cNvPr id="102" name="TextBox 101">
            <a:extLst>
              <a:ext uri="{FF2B5EF4-FFF2-40B4-BE49-F238E27FC236}">
                <a16:creationId xmlns:a16="http://schemas.microsoft.com/office/drawing/2014/main" id="{FEC0F63F-DF17-D748-BB3F-FDBEEE726B87}"/>
              </a:ext>
            </a:extLst>
          </p:cNvPr>
          <p:cNvSpPr txBox="1"/>
          <p:nvPr userDrawn="1"/>
        </p:nvSpPr>
        <p:spPr>
          <a:xfrm>
            <a:off x="7438757" y="4276802"/>
            <a:ext cx="4753242" cy="707886"/>
          </a:xfrm>
          <a:prstGeom prst="rect">
            <a:avLst/>
          </a:prstGeom>
          <a:noFill/>
        </p:spPr>
        <p:txBody>
          <a:bodyPr wrap="square" rtlCol="0" anchor="ctr">
            <a:spAutoFit/>
          </a:bodyPr>
          <a:lstStyle/>
          <a:p>
            <a:pPr algn="ctr"/>
            <a:r>
              <a:rPr lang="en-US" sz="4000" b="0" i="0" spc="300">
                <a:solidFill>
                  <a:schemeClr val="tx1">
                    <a:lumMod val="90000"/>
                    <a:lumOff val="10000"/>
                  </a:schemeClr>
                </a:solidFill>
                <a:latin typeface="Graphik Medium" panose="020B0503030202060203" pitchFamily="34" charset="0"/>
              </a:rPr>
              <a:t>QUESTIONS?</a:t>
            </a:r>
          </a:p>
        </p:txBody>
      </p:sp>
      <p:sp>
        <p:nvSpPr>
          <p:cNvPr id="104" name="Text Placeholder 103">
            <a:extLst>
              <a:ext uri="{FF2B5EF4-FFF2-40B4-BE49-F238E27FC236}">
                <a16:creationId xmlns:a16="http://schemas.microsoft.com/office/drawing/2014/main" id="{790D255B-ADF0-CD43-98A3-376C988A76AF}"/>
              </a:ext>
            </a:extLst>
          </p:cNvPr>
          <p:cNvSpPr>
            <a:spLocks noGrp="1"/>
          </p:cNvSpPr>
          <p:nvPr>
            <p:ph type="body" sz="quarter" idx="40" hasCustomPrompt="1"/>
          </p:nvPr>
        </p:nvSpPr>
        <p:spPr>
          <a:xfrm>
            <a:off x="8031163" y="941388"/>
            <a:ext cx="3551237" cy="2487612"/>
          </a:xfrm>
          <a:prstGeom prst="rect">
            <a:avLst/>
          </a:prstGeom>
        </p:spPr>
        <p:txBody>
          <a:bodyPr anchor="ctr"/>
          <a:lstStyle>
            <a:lvl1pPr marL="0" indent="0" algn="ctr">
              <a:buNone/>
              <a:defRPr sz="2000" b="1" i="0">
                <a:solidFill>
                  <a:schemeClr val="tx1">
                    <a:lumMod val="75000"/>
                    <a:lumOff val="25000"/>
                  </a:schemeClr>
                </a:solidFill>
                <a:latin typeface="Mercury Display Bold" pitchFamily="2" charset="0"/>
              </a:defRPr>
            </a:lvl1pPr>
            <a:lvl2pPr marL="457189" indent="0">
              <a:buNone/>
              <a:defRPr b="0" i="0">
                <a:latin typeface="Graphik Medium" panose="020B0503030202060203" pitchFamily="34" charset="0"/>
              </a:defRPr>
            </a:lvl2pPr>
            <a:lvl3pPr marL="914377" indent="0">
              <a:buNone/>
              <a:defRPr b="0" i="0">
                <a:latin typeface="Graphik Medium" panose="020B0503030202060203" pitchFamily="34" charset="0"/>
              </a:defRPr>
            </a:lvl3pPr>
            <a:lvl4pPr marL="1371566" indent="0">
              <a:buNone/>
              <a:defRPr b="0" i="0">
                <a:latin typeface="Graphik Medium" panose="020B0503030202060203" pitchFamily="34" charset="0"/>
              </a:defRPr>
            </a:lvl4pPr>
            <a:lvl5pPr marL="1828755" indent="0">
              <a:buNone/>
              <a:defRPr b="0" i="0">
                <a:latin typeface="Graphik Medium" panose="020B0503030202060203" pitchFamily="34" charset="0"/>
              </a:defRPr>
            </a:lvl5pPr>
          </a:lstStyle>
          <a:p>
            <a:pPr lvl="0"/>
            <a:r>
              <a:rPr lang="en-US"/>
              <a:t>(Call to Action </a:t>
            </a:r>
            <a:br>
              <a:rPr lang="en-US"/>
            </a:br>
            <a:r>
              <a:rPr lang="en-US"/>
              <a:t>Ex: Ready to get started?</a:t>
            </a:r>
            <a:br>
              <a:rPr lang="en-US"/>
            </a:br>
            <a:r>
              <a:rPr lang="en-US"/>
              <a:t>Ask us how.)</a:t>
            </a:r>
          </a:p>
        </p:txBody>
      </p:sp>
      <p:sp>
        <p:nvSpPr>
          <p:cNvPr id="107" name="TextBox 106">
            <a:extLst>
              <a:ext uri="{FF2B5EF4-FFF2-40B4-BE49-F238E27FC236}">
                <a16:creationId xmlns:a16="http://schemas.microsoft.com/office/drawing/2014/main" id="{A3D1EEB0-519B-BB47-83E7-01EA55430C8E}"/>
              </a:ext>
            </a:extLst>
          </p:cNvPr>
          <p:cNvSpPr txBox="1"/>
          <p:nvPr userDrawn="1"/>
        </p:nvSpPr>
        <p:spPr>
          <a:xfrm>
            <a:off x="506073" y="229041"/>
            <a:ext cx="5589928" cy="461665"/>
          </a:xfrm>
          <a:prstGeom prst="rect">
            <a:avLst/>
          </a:prstGeom>
          <a:noFill/>
        </p:spPr>
        <p:txBody>
          <a:bodyPr wrap="square" rtlCol="0">
            <a:spAutoFit/>
          </a:bodyPr>
          <a:lstStyle/>
          <a:p>
            <a:r>
              <a:rPr lang="en-US" sz="2400" b="1" i="0">
                <a:latin typeface="Mercury Display Bold" pitchFamily="2" charset="0"/>
              </a:rPr>
              <a:t>Connect with the Team</a:t>
            </a:r>
          </a:p>
        </p:txBody>
      </p:sp>
      <p:cxnSp>
        <p:nvCxnSpPr>
          <p:cNvPr id="2" name="Straight Connector 1">
            <a:extLst>
              <a:ext uri="{FF2B5EF4-FFF2-40B4-BE49-F238E27FC236}">
                <a16:creationId xmlns:a16="http://schemas.microsoft.com/office/drawing/2014/main" id="{8D0B73BB-67C2-4752-1DEB-058B421E1627}"/>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2160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nect with U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D35B34-36FB-1641-92E3-8F8C107A98DE}"/>
              </a:ext>
            </a:extLst>
          </p:cNvPr>
          <p:cNvSpPr/>
          <p:nvPr userDrawn="1"/>
        </p:nvSpPr>
        <p:spPr>
          <a:xfrm>
            <a:off x="1" y="0"/>
            <a:ext cx="12192000" cy="14855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Rectangle 2">
            <a:extLst>
              <a:ext uri="{FF2B5EF4-FFF2-40B4-BE49-F238E27FC236}">
                <a16:creationId xmlns:a16="http://schemas.microsoft.com/office/drawing/2014/main" id="{29F75864-B2E0-E84D-87FB-28CDA653EC0A}"/>
              </a:ext>
            </a:extLst>
          </p:cNvPr>
          <p:cNvSpPr/>
          <p:nvPr userDrawn="1"/>
        </p:nvSpPr>
        <p:spPr>
          <a:xfrm>
            <a:off x="3933492" y="7961"/>
            <a:ext cx="4348169" cy="646331"/>
          </a:xfrm>
          <a:prstGeom prst="rect">
            <a:avLst/>
          </a:prstGeom>
        </p:spPr>
        <p:txBody>
          <a:bodyPr wrap="square" anchor="ctr">
            <a:spAutoFit/>
          </a:bodyPr>
          <a:lstStyle/>
          <a:p>
            <a:pPr algn="ctr"/>
            <a:r>
              <a:rPr lang="en-US" sz="3600" b="0" i="0" spc="300">
                <a:solidFill>
                  <a:schemeClr val="tx1"/>
                </a:solidFill>
                <a:latin typeface="Mercury Display Bold" pitchFamily="2" charset="0"/>
              </a:rPr>
              <a:t>Connect With Us</a:t>
            </a:r>
            <a:endParaRPr lang="en-US" sz="3600" b="0" i="0" spc="0">
              <a:solidFill>
                <a:schemeClr val="tx1"/>
              </a:solidFill>
              <a:latin typeface="Mercury Display Bold" pitchFamily="2" charset="0"/>
            </a:endParaRPr>
          </a:p>
        </p:txBody>
      </p:sp>
      <p:cxnSp>
        <p:nvCxnSpPr>
          <p:cNvPr id="7" name="Straight Connector 6">
            <a:extLst>
              <a:ext uri="{FF2B5EF4-FFF2-40B4-BE49-F238E27FC236}">
                <a16:creationId xmlns:a16="http://schemas.microsoft.com/office/drawing/2014/main" id="{2E6AF660-FA17-152A-E546-C156ABEB6418}"/>
              </a:ext>
            </a:extLst>
          </p:cNvPr>
          <p:cNvCxnSpPr/>
          <p:nvPr userDrawn="1"/>
        </p:nvCxnSpPr>
        <p:spPr>
          <a:xfrm>
            <a:off x="0" y="1485507"/>
            <a:ext cx="12191999" cy="0"/>
          </a:xfrm>
          <a:prstGeom prst="line">
            <a:avLst/>
          </a:prstGeom>
          <a:ln w="38100">
            <a:gradFill flip="none" rotWithShape="1">
              <a:gsLst>
                <a:gs pos="100000">
                  <a:schemeClr val="accent2"/>
                </a:gs>
                <a:gs pos="75000">
                  <a:schemeClr val="accent1"/>
                </a:gs>
                <a:gs pos="25000">
                  <a:schemeClr val="accent1"/>
                </a:gs>
                <a:gs pos="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7B54D7-8F09-324E-9221-3DD6095615B7}"/>
              </a:ext>
            </a:extLst>
          </p:cNvPr>
          <p:cNvSpPr txBox="1"/>
          <p:nvPr userDrawn="1"/>
        </p:nvSpPr>
        <p:spPr>
          <a:xfrm>
            <a:off x="4389553" y="5134643"/>
            <a:ext cx="3420676" cy="461665"/>
          </a:xfrm>
          <a:prstGeom prst="rect">
            <a:avLst/>
          </a:prstGeom>
          <a:noFill/>
        </p:spPr>
        <p:txBody>
          <a:bodyPr wrap="square" rtlCol="0">
            <a:spAutoFit/>
          </a:bodyPr>
          <a:lstStyle/>
          <a:p>
            <a:pPr algn="ctr"/>
            <a:r>
              <a:rPr lang="en-US" sz="2400" b="0" i="0" spc="300" err="1">
                <a:solidFill>
                  <a:srgbClr val="E8601A"/>
                </a:solidFill>
                <a:latin typeface="Graphik Regular" panose="020B0503030202060203" pitchFamily="34" charset="0"/>
                <a:hlinkClick r:id="rId2"/>
              </a:rPr>
              <a:t>www.AArete.com</a:t>
            </a:r>
            <a:endParaRPr lang="en-US" sz="2400" b="0" i="0" spc="300">
              <a:solidFill>
                <a:srgbClr val="E8601A"/>
              </a:solidFill>
              <a:latin typeface="Graphik Regular" panose="020B0503030202060203" pitchFamily="34" charset="0"/>
            </a:endParaRPr>
          </a:p>
        </p:txBody>
      </p:sp>
      <p:sp>
        <p:nvSpPr>
          <p:cNvPr id="4" name="Text Placeholder 3">
            <a:extLst>
              <a:ext uri="{FF2B5EF4-FFF2-40B4-BE49-F238E27FC236}">
                <a16:creationId xmlns:a16="http://schemas.microsoft.com/office/drawing/2014/main" id="{BC6FE431-9E3B-F74D-B857-39DDD45358A5}"/>
              </a:ext>
            </a:extLst>
          </p:cNvPr>
          <p:cNvSpPr>
            <a:spLocks noGrp="1"/>
          </p:cNvSpPr>
          <p:nvPr>
            <p:ph type="body" sz="quarter" idx="10" hasCustomPrompt="1"/>
          </p:nvPr>
        </p:nvSpPr>
        <p:spPr>
          <a:xfrm>
            <a:off x="432818" y="2651341"/>
            <a:ext cx="2398857" cy="653227"/>
          </a:xfrm>
          <a:prstGeom prst="rect">
            <a:avLst/>
          </a:prstGeom>
        </p:spPr>
        <p:txBody>
          <a:bodyPr anchor="ctr"/>
          <a:lstStyle>
            <a:lvl1pPr marL="0" indent="0" algn="ctr">
              <a:lnSpc>
                <a:spcPct val="100000"/>
              </a:lnSpc>
              <a:buNone/>
              <a:defRPr sz="2000" b="1" i="0">
                <a:latin typeface="Mercury Display Bold" pitchFamily="2" charset="0"/>
              </a:defRPr>
            </a:lvl1pPr>
          </a:lstStyle>
          <a:p>
            <a:pPr lvl="0"/>
            <a:r>
              <a:rPr lang="en-US"/>
              <a:t>Name</a:t>
            </a:r>
          </a:p>
        </p:txBody>
      </p:sp>
      <p:sp>
        <p:nvSpPr>
          <p:cNvPr id="19" name="Text Placeholder 3">
            <a:extLst>
              <a:ext uri="{FF2B5EF4-FFF2-40B4-BE49-F238E27FC236}">
                <a16:creationId xmlns:a16="http://schemas.microsoft.com/office/drawing/2014/main" id="{B7D62D28-63FC-A242-87EC-FAA4D908E405}"/>
              </a:ext>
            </a:extLst>
          </p:cNvPr>
          <p:cNvSpPr>
            <a:spLocks noGrp="1"/>
          </p:cNvSpPr>
          <p:nvPr>
            <p:ph type="body" sz="quarter" idx="11" hasCustomPrompt="1"/>
          </p:nvPr>
        </p:nvSpPr>
        <p:spPr>
          <a:xfrm>
            <a:off x="432817" y="3416080"/>
            <a:ext cx="2398856" cy="363539"/>
          </a:xfrm>
          <a:prstGeom prst="rect">
            <a:avLst/>
          </a:prstGeom>
        </p:spPr>
        <p:txBody>
          <a:bodyPr anchor="ctr"/>
          <a:lstStyle>
            <a:lvl1pPr marL="0" indent="0" algn="ctr">
              <a:buNone/>
              <a:defRPr sz="1600" b="0" i="0">
                <a:latin typeface="Graphik Regular" panose="020B0503030202060203" pitchFamily="34" charset="0"/>
              </a:defRPr>
            </a:lvl1pPr>
          </a:lstStyle>
          <a:p>
            <a:pPr lvl="0"/>
            <a:r>
              <a:rPr lang="en-US"/>
              <a:t>Title</a:t>
            </a:r>
          </a:p>
        </p:txBody>
      </p:sp>
      <p:sp>
        <p:nvSpPr>
          <p:cNvPr id="20" name="Text Placeholder 3">
            <a:extLst>
              <a:ext uri="{FF2B5EF4-FFF2-40B4-BE49-F238E27FC236}">
                <a16:creationId xmlns:a16="http://schemas.microsoft.com/office/drawing/2014/main" id="{1E914C89-62D3-3548-AABC-D6151CA7A57D}"/>
              </a:ext>
            </a:extLst>
          </p:cNvPr>
          <p:cNvSpPr>
            <a:spLocks noGrp="1"/>
          </p:cNvSpPr>
          <p:nvPr>
            <p:ph type="body" sz="quarter" idx="12" hasCustomPrompt="1"/>
          </p:nvPr>
        </p:nvSpPr>
        <p:spPr>
          <a:xfrm>
            <a:off x="432817" y="3806512"/>
            <a:ext cx="2398856" cy="791221"/>
          </a:xfrm>
          <a:prstGeom prst="rect">
            <a:avLst/>
          </a:prstGeom>
        </p:spPr>
        <p:txBody>
          <a:bodyPr anchor="t"/>
          <a:lstStyle>
            <a:lvl1pPr marL="0" indent="0" algn="ctr">
              <a:lnSpc>
                <a:spcPct val="100000"/>
              </a:lnSpc>
              <a:buFont typeface="+mj-lt"/>
              <a:buNone/>
              <a:defRPr sz="1200" b="0" i="0">
                <a:solidFill>
                  <a:schemeClr val="bg2">
                    <a:lumMod val="50000"/>
                  </a:schemeClr>
                </a:solidFill>
                <a:latin typeface="Graphik Regular" panose="020B0503030202060203" pitchFamily="34" charset="0"/>
              </a:defRPr>
            </a:lvl1pPr>
          </a:lstStyle>
          <a:p>
            <a:pPr lvl="0"/>
            <a:r>
              <a:rPr lang="en-US" err="1"/>
              <a:t>Email@AArete.com</a:t>
            </a:r>
            <a:endParaRPr lang="en-US"/>
          </a:p>
          <a:p>
            <a:pPr lvl="0"/>
            <a:r>
              <a:rPr lang="en-US"/>
              <a:t>(555) 555-5555</a:t>
            </a:r>
          </a:p>
        </p:txBody>
      </p:sp>
      <p:sp>
        <p:nvSpPr>
          <p:cNvPr id="43" name="Text Placeholder 3">
            <a:extLst>
              <a:ext uri="{FF2B5EF4-FFF2-40B4-BE49-F238E27FC236}">
                <a16:creationId xmlns:a16="http://schemas.microsoft.com/office/drawing/2014/main" id="{D48492C3-C074-3247-AAF1-82C656828BD6}"/>
              </a:ext>
            </a:extLst>
          </p:cNvPr>
          <p:cNvSpPr>
            <a:spLocks noGrp="1"/>
          </p:cNvSpPr>
          <p:nvPr>
            <p:ph type="body" sz="quarter" idx="13" hasCustomPrompt="1"/>
          </p:nvPr>
        </p:nvSpPr>
        <p:spPr>
          <a:xfrm>
            <a:off x="3430018" y="2651341"/>
            <a:ext cx="2398857" cy="653227"/>
          </a:xfrm>
          <a:prstGeom prst="rect">
            <a:avLst/>
          </a:prstGeom>
        </p:spPr>
        <p:txBody>
          <a:bodyPr anchor="ctr"/>
          <a:lstStyle>
            <a:lvl1pPr marL="0" indent="0" algn="ctr">
              <a:lnSpc>
                <a:spcPct val="100000"/>
              </a:lnSpc>
              <a:buNone/>
              <a:defRPr sz="2000" b="1" i="0">
                <a:latin typeface="Mercury Display Bold" pitchFamily="2" charset="0"/>
              </a:defRPr>
            </a:lvl1pPr>
          </a:lstStyle>
          <a:p>
            <a:pPr lvl="0"/>
            <a:r>
              <a:rPr lang="en-US"/>
              <a:t>Name</a:t>
            </a:r>
          </a:p>
        </p:txBody>
      </p:sp>
      <p:sp>
        <p:nvSpPr>
          <p:cNvPr id="44" name="Text Placeholder 3">
            <a:extLst>
              <a:ext uri="{FF2B5EF4-FFF2-40B4-BE49-F238E27FC236}">
                <a16:creationId xmlns:a16="http://schemas.microsoft.com/office/drawing/2014/main" id="{DB330B7E-E720-1D46-8CF9-FB3CA992F075}"/>
              </a:ext>
            </a:extLst>
          </p:cNvPr>
          <p:cNvSpPr>
            <a:spLocks noGrp="1"/>
          </p:cNvSpPr>
          <p:nvPr>
            <p:ph type="body" sz="quarter" idx="14" hasCustomPrompt="1"/>
          </p:nvPr>
        </p:nvSpPr>
        <p:spPr>
          <a:xfrm>
            <a:off x="3430017" y="3416080"/>
            <a:ext cx="2398856" cy="363539"/>
          </a:xfrm>
          <a:prstGeom prst="rect">
            <a:avLst/>
          </a:prstGeom>
        </p:spPr>
        <p:txBody>
          <a:bodyPr anchor="ctr"/>
          <a:lstStyle>
            <a:lvl1pPr marL="0" indent="0" algn="ctr">
              <a:buNone/>
              <a:defRPr sz="1600" b="0" i="0">
                <a:latin typeface="Graphik Regular" panose="020B0503030202060203" pitchFamily="34" charset="0"/>
              </a:defRPr>
            </a:lvl1pPr>
          </a:lstStyle>
          <a:p>
            <a:pPr lvl="0"/>
            <a:r>
              <a:rPr lang="en-US"/>
              <a:t>Title</a:t>
            </a:r>
          </a:p>
        </p:txBody>
      </p:sp>
      <p:sp>
        <p:nvSpPr>
          <p:cNvPr id="45" name="Text Placeholder 3">
            <a:extLst>
              <a:ext uri="{FF2B5EF4-FFF2-40B4-BE49-F238E27FC236}">
                <a16:creationId xmlns:a16="http://schemas.microsoft.com/office/drawing/2014/main" id="{980E3B69-6BB9-3F44-9CFA-868F21AE5332}"/>
              </a:ext>
            </a:extLst>
          </p:cNvPr>
          <p:cNvSpPr>
            <a:spLocks noGrp="1"/>
          </p:cNvSpPr>
          <p:nvPr>
            <p:ph type="body" sz="quarter" idx="15" hasCustomPrompt="1"/>
          </p:nvPr>
        </p:nvSpPr>
        <p:spPr>
          <a:xfrm>
            <a:off x="3430017" y="3806512"/>
            <a:ext cx="2398856" cy="791221"/>
          </a:xfrm>
          <a:prstGeom prst="rect">
            <a:avLst/>
          </a:prstGeom>
        </p:spPr>
        <p:txBody>
          <a:bodyPr anchor="t"/>
          <a:lstStyle>
            <a:lvl1pPr marL="0" indent="0" algn="ctr">
              <a:lnSpc>
                <a:spcPct val="100000"/>
              </a:lnSpc>
              <a:buFont typeface="+mj-lt"/>
              <a:buNone/>
              <a:defRPr sz="1200" b="0" i="0">
                <a:solidFill>
                  <a:schemeClr val="bg2">
                    <a:lumMod val="50000"/>
                  </a:schemeClr>
                </a:solidFill>
                <a:latin typeface="Graphik Regular" panose="020B0503030202060203" pitchFamily="34" charset="0"/>
              </a:defRPr>
            </a:lvl1pPr>
          </a:lstStyle>
          <a:p>
            <a:pPr lvl="0"/>
            <a:r>
              <a:rPr lang="en-US" err="1"/>
              <a:t>Email@AArete.com</a:t>
            </a:r>
            <a:endParaRPr lang="en-US"/>
          </a:p>
          <a:p>
            <a:pPr lvl="0"/>
            <a:r>
              <a:rPr lang="en-US"/>
              <a:t>(555) 555-5555</a:t>
            </a:r>
          </a:p>
        </p:txBody>
      </p:sp>
      <p:sp>
        <p:nvSpPr>
          <p:cNvPr id="47" name="Text Placeholder 3">
            <a:extLst>
              <a:ext uri="{FF2B5EF4-FFF2-40B4-BE49-F238E27FC236}">
                <a16:creationId xmlns:a16="http://schemas.microsoft.com/office/drawing/2014/main" id="{9BC42B4E-32C8-3F4C-BBAD-D0C6E91DA75E}"/>
              </a:ext>
            </a:extLst>
          </p:cNvPr>
          <p:cNvSpPr>
            <a:spLocks noGrp="1"/>
          </p:cNvSpPr>
          <p:nvPr>
            <p:ph type="body" sz="quarter" idx="16" hasCustomPrompt="1"/>
          </p:nvPr>
        </p:nvSpPr>
        <p:spPr>
          <a:xfrm>
            <a:off x="6376418" y="2651341"/>
            <a:ext cx="2398857" cy="653227"/>
          </a:xfrm>
          <a:prstGeom prst="rect">
            <a:avLst/>
          </a:prstGeom>
        </p:spPr>
        <p:txBody>
          <a:bodyPr anchor="ctr"/>
          <a:lstStyle>
            <a:lvl1pPr marL="0" indent="0" algn="ctr">
              <a:lnSpc>
                <a:spcPct val="100000"/>
              </a:lnSpc>
              <a:buNone/>
              <a:defRPr sz="2000" b="1" i="0">
                <a:latin typeface="Mercury Display Bold" pitchFamily="2" charset="0"/>
              </a:defRPr>
            </a:lvl1pPr>
          </a:lstStyle>
          <a:p>
            <a:pPr lvl="0"/>
            <a:r>
              <a:rPr lang="en-US"/>
              <a:t>Name</a:t>
            </a:r>
          </a:p>
        </p:txBody>
      </p:sp>
      <p:sp>
        <p:nvSpPr>
          <p:cNvPr id="48" name="Text Placeholder 3">
            <a:extLst>
              <a:ext uri="{FF2B5EF4-FFF2-40B4-BE49-F238E27FC236}">
                <a16:creationId xmlns:a16="http://schemas.microsoft.com/office/drawing/2014/main" id="{C3387B30-EEFF-C548-8817-A03269A31DE3}"/>
              </a:ext>
            </a:extLst>
          </p:cNvPr>
          <p:cNvSpPr>
            <a:spLocks noGrp="1"/>
          </p:cNvSpPr>
          <p:nvPr>
            <p:ph type="body" sz="quarter" idx="17" hasCustomPrompt="1"/>
          </p:nvPr>
        </p:nvSpPr>
        <p:spPr>
          <a:xfrm>
            <a:off x="6376417" y="3416080"/>
            <a:ext cx="2398856" cy="363539"/>
          </a:xfrm>
          <a:prstGeom prst="rect">
            <a:avLst/>
          </a:prstGeom>
        </p:spPr>
        <p:txBody>
          <a:bodyPr anchor="ctr"/>
          <a:lstStyle>
            <a:lvl1pPr marL="0" indent="0" algn="ctr">
              <a:buNone/>
              <a:defRPr sz="1600" b="0" i="0">
                <a:latin typeface="Graphik Regular" panose="020B0503030202060203" pitchFamily="34" charset="0"/>
              </a:defRPr>
            </a:lvl1pPr>
          </a:lstStyle>
          <a:p>
            <a:pPr lvl="0"/>
            <a:r>
              <a:rPr lang="en-US"/>
              <a:t>Title</a:t>
            </a:r>
          </a:p>
        </p:txBody>
      </p:sp>
      <p:sp>
        <p:nvSpPr>
          <p:cNvPr id="49" name="Text Placeholder 3">
            <a:extLst>
              <a:ext uri="{FF2B5EF4-FFF2-40B4-BE49-F238E27FC236}">
                <a16:creationId xmlns:a16="http://schemas.microsoft.com/office/drawing/2014/main" id="{30EAEA76-92CE-A341-9259-50F1575F3141}"/>
              </a:ext>
            </a:extLst>
          </p:cNvPr>
          <p:cNvSpPr>
            <a:spLocks noGrp="1"/>
          </p:cNvSpPr>
          <p:nvPr>
            <p:ph type="body" sz="quarter" idx="18" hasCustomPrompt="1"/>
          </p:nvPr>
        </p:nvSpPr>
        <p:spPr>
          <a:xfrm>
            <a:off x="6363130" y="3844613"/>
            <a:ext cx="2398855" cy="753121"/>
          </a:xfrm>
          <a:prstGeom prst="rect">
            <a:avLst/>
          </a:prstGeom>
        </p:spPr>
        <p:txBody>
          <a:bodyPr anchor="t"/>
          <a:lstStyle>
            <a:lvl1pPr marL="0" indent="0" algn="ctr">
              <a:lnSpc>
                <a:spcPct val="100000"/>
              </a:lnSpc>
              <a:buFont typeface="+mj-lt"/>
              <a:buNone/>
              <a:defRPr sz="1200" b="0" i="0">
                <a:solidFill>
                  <a:schemeClr val="bg2">
                    <a:lumMod val="50000"/>
                  </a:schemeClr>
                </a:solidFill>
                <a:latin typeface="Graphik Regular" panose="020B0503030202060203" pitchFamily="34" charset="0"/>
              </a:defRPr>
            </a:lvl1pPr>
          </a:lstStyle>
          <a:p>
            <a:pPr lvl="0"/>
            <a:r>
              <a:rPr lang="en-US" err="1"/>
              <a:t>Email@AArete.com</a:t>
            </a:r>
            <a:endParaRPr lang="en-US"/>
          </a:p>
          <a:p>
            <a:pPr lvl="0"/>
            <a:r>
              <a:rPr lang="en-US"/>
              <a:t>(555) 555-5555</a:t>
            </a:r>
          </a:p>
        </p:txBody>
      </p:sp>
      <p:sp>
        <p:nvSpPr>
          <p:cNvPr id="51" name="Text Placeholder 3">
            <a:extLst>
              <a:ext uri="{FF2B5EF4-FFF2-40B4-BE49-F238E27FC236}">
                <a16:creationId xmlns:a16="http://schemas.microsoft.com/office/drawing/2014/main" id="{EEC8F142-E86F-9249-87CB-A5CA06507495}"/>
              </a:ext>
            </a:extLst>
          </p:cNvPr>
          <p:cNvSpPr>
            <a:spLocks noGrp="1"/>
          </p:cNvSpPr>
          <p:nvPr>
            <p:ph type="body" sz="quarter" idx="19" hasCustomPrompt="1"/>
          </p:nvPr>
        </p:nvSpPr>
        <p:spPr>
          <a:xfrm>
            <a:off x="9302498" y="2651341"/>
            <a:ext cx="2398857" cy="653227"/>
          </a:xfrm>
          <a:prstGeom prst="rect">
            <a:avLst/>
          </a:prstGeom>
        </p:spPr>
        <p:txBody>
          <a:bodyPr anchor="ctr"/>
          <a:lstStyle>
            <a:lvl1pPr marL="0" indent="0" algn="ctr">
              <a:lnSpc>
                <a:spcPct val="100000"/>
              </a:lnSpc>
              <a:buNone/>
              <a:defRPr sz="2000" b="1" i="0">
                <a:latin typeface="Mercury Display Bold" pitchFamily="2" charset="0"/>
              </a:defRPr>
            </a:lvl1pPr>
          </a:lstStyle>
          <a:p>
            <a:pPr lvl="0"/>
            <a:r>
              <a:rPr lang="en-US"/>
              <a:t>Name</a:t>
            </a:r>
          </a:p>
        </p:txBody>
      </p:sp>
      <p:sp>
        <p:nvSpPr>
          <p:cNvPr id="52" name="Text Placeholder 3">
            <a:extLst>
              <a:ext uri="{FF2B5EF4-FFF2-40B4-BE49-F238E27FC236}">
                <a16:creationId xmlns:a16="http://schemas.microsoft.com/office/drawing/2014/main" id="{A5AC0AAB-1C43-624E-B664-DA66CEE87B9A}"/>
              </a:ext>
            </a:extLst>
          </p:cNvPr>
          <p:cNvSpPr>
            <a:spLocks noGrp="1"/>
          </p:cNvSpPr>
          <p:nvPr>
            <p:ph type="body" sz="quarter" idx="20" hasCustomPrompt="1"/>
          </p:nvPr>
        </p:nvSpPr>
        <p:spPr>
          <a:xfrm>
            <a:off x="9302497" y="3416080"/>
            <a:ext cx="2398856" cy="363539"/>
          </a:xfrm>
          <a:prstGeom prst="rect">
            <a:avLst/>
          </a:prstGeom>
        </p:spPr>
        <p:txBody>
          <a:bodyPr anchor="ctr"/>
          <a:lstStyle>
            <a:lvl1pPr marL="0" indent="0" algn="ctr">
              <a:buNone/>
              <a:defRPr sz="1600" b="0" i="0">
                <a:latin typeface="Graphik Regular" panose="020B0503030202060203" pitchFamily="34" charset="0"/>
              </a:defRPr>
            </a:lvl1pPr>
          </a:lstStyle>
          <a:p>
            <a:pPr lvl="0"/>
            <a:r>
              <a:rPr lang="en-US"/>
              <a:t>Title</a:t>
            </a:r>
          </a:p>
        </p:txBody>
      </p:sp>
      <p:sp>
        <p:nvSpPr>
          <p:cNvPr id="53" name="Text Placeholder 3">
            <a:extLst>
              <a:ext uri="{FF2B5EF4-FFF2-40B4-BE49-F238E27FC236}">
                <a16:creationId xmlns:a16="http://schemas.microsoft.com/office/drawing/2014/main" id="{4D772F58-D4D0-3640-9F9F-6FA36252E37D}"/>
              </a:ext>
            </a:extLst>
          </p:cNvPr>
          <p:cNvSpPr>
            <a:spLocks noGrp="1"/>
          </p:cNvSpPr>
          <p:nvPr>
            <p:ph type="body" sz="quarter" idx="21" hasCustomPrompt="1"/>
          </p:nvPr>
        </p:nvSpPr>
        <p:spPr>
          <a:xfrm>
            <a:off x="9302498" y="3806512"/>
            <a:ext cx="2398855" cy="791221"/>
          </a:xfrm>
          <a:prstGeom prst="rect">
            <a:avLst/>
          </a:prstGeom>
        </p:spPr>
        <p:txBody>
          <a:bodyPr anchor="t"/>
          <a:lstStyle>
            <a:lvl1pPr marL="0" indent="0" algn="ctr">
              <a:lnSpc>
                <a:spcPct val="100000"/>
              </a:lnSpc>
              <a:buFont typeface="+mj-lt"/>
              <a:buNone/>
              <a:defRPr sz="1200" b="0" i="0">
                <a:solidFill>
                  <a:schemeClr val="bg2">
                    <a:lumMod val="50000"/>
                  </a:schemeClr>
                </a:solidFill>
                <a:latin typeface="Graphik Regular" panose="020B0503030202060203" pitchFamily="34" charset="0"/>
              </a:defRPr>
            </a:lvl1pPr>
          </a:lstStyle>
          <a:p>
            <a:pPr lvl="0"/>
            <a:r>
              <a:rPr lang="en-US" err="1"/>
              <a:t>Email@AArete.com</a:t>
            </a:r>
            <a:endParaRPr lang="en-US"/>
          </a:p>
          <a:p>
            <a:pPr lvl="0"/>
            <a:r>
              <a:rPr lang="en-US"/>
              <a:t>(555) 555-5555</a:t>
            </a:r>
          </a:p>
        </p:txBody>
      </p:sp>
      <p:sp>
        <p:nvSpPr>
          <p:cNvPr id="5" name="Picture Placeholder 4">
            <a:extLst>
              <a:ext uri="{FF2B5EF4-FFF2-40B4-BE49-F238E27FC236}">
                <a16:creationId xmlns:a16="http://schemas.microsoft.com/office/drawing/2014/main" id="{B3B4808F-818F-6F42-87BB-706F0726E405}"/>
              </a:ext>
            </a:extLst>
          </p:cNvPr>
          <p:cNvSpPr>
            <a:spLocks noGrp="1"/>
          </p:cNvSpPr>
          <p:nvPr>
            <p:ph type="pic" sz="quarter" idx="22"/>
          </p:nvPr>
        </p:nvSpPr>
        <p:spPr>
          <a:xfrm>
            <a:off x="834633" y="947739"/>
            <a:ext cx="1592656" cy="1589087"/>
          </a:xfrm>
          <a:prstGeom prst="rect">
            <a:avLst/>
          </a:prstGeom>
        </p:spPr>
        <p:txBody>
          <a:bodyPr anchor="ctr"/>
          <a:lstStyle>
            <a:lvl1pPr marL="0" indent="0" algn="ctr">
              <a:buNone/>
              <a:defRPr b="0" i="0">
                <a:latin typeface="Graphik Regular" panose="020B0503030202060203" pitchFamily="34" charset="0"/>
              </a:defRPr>
            </a:lvl1pPr>
          </a:lstStyle>
          <a:p>
            <a:endParaRPr lang="en-US"/>
          </a:p>
        </p:txBody>
      </p:sp>
      <p:sp>
        <p:nvSpPr>
          <p:cNvPr id="29" name="Picture Placeholder 4">
            <a:extLst>
              <a:ext uri="{FF2B5EF4-FFF2-40B4-BE49-F238E27FC236}">
                <a16:creationId xmlns:a16="http://schemas.microsoft.com/office/drawing/2014/main" id="{2D9D0053-6938-404C-A643-7128904377CC}"/>
              </a:ext>
            </a:extLst>
          </p:cNvPr>
          <p:cNvSpPr>
            <a:spLocks noGrp="1"/>
          </p:cNvSpPr>
          <p:nvPr>
            <p:ph type="pic" sz="quarter" idx="23"/>
          </p:nvPr>
        </p:nvSpPr>
        <p:spPr>
          <a:xfrm>
            <a:off x="3832476" y="947739"/>
            <a:ext cx="1592656" cy="1589087"/>
          </a:xfrm>
          <a:prstGeom prst="rect">
            <a:avLst/>
          </a:prstGeom>
        </p:spPr>
        <p:txBody>
          <a:bodyPr anchor="ctr"/>
          <a:lstStyle>
            <a:lvl1pPr marL="0" indent="0" algn="ctr">
              <a:buNone/>
              <a:defRPr>
                <a:latin typeface="Graphik Regular" panose="020B0503030202060203" pitchFamily="34" charset="0"/>
              </a:defRPr>
            </a:lvl1pPr>
          </a:lstStyle>
          <a:p>
            <a:endParaRPr lang="en-US"/>
          </a:p>
        </p:txBody>
      </p:sp>
      <p:sp>
        <p:nvSpPr>
          <p:cNvPr id="30" name="Picture Placeholder 4">
            <a:extLst>
              <a:ext uri="{FF2B5EF4-FFF2-40B4-BE49-F238E27FC236}">
                <a16:creationId xmlns:a16="http://schemas.microsoft.com/office/drawing/2014/main" id="{17C0E05C-8FB5-7948-8483-15C2655820DC}"/>
              </a:ext>
            </a:extLst>
          </p:cNvPr>
          <p:cNvSpPr>
            <a:spLocks noGrp="1"/>
          </p:cNvSpPr>
          <p:nvPr>
            <p:ph type="pic" sz="quarter" idx="24"/>
          </p:nvPr>
        </p:nvSpPr>
        <p:spPr>
          <a:xfrm>
            <a:off x="6784020" y="947739"/>
            <a:ext cx="1592656" cy="1589087"/>
          </a:xfrm>
          <a:prstGeom prst="rect">
            <a:avLst/>
          </a:prstGeom>
        </p:spPr>
        <p:txBody>
          <a:bodyPr anchor="ctr"/>
          <a:lstStyle>
            <a:lvl1pPr marL="0" indent="0" algn="ctr">
              <a:buNone/>
              <a:defRPr>
                <a:latin typeface="Graphik Regular" panose="020B0503030202060203" pitchFamily="34" charset="0"/>
              </a:defRPr>
            </a:lvl1pPr>
          </a:lstStyle>
          <a:p>
            <a:endParaRPr lang="en-US"/>
          </a:p>
        </p:txBody>
      </p:sp>
      <p:sp>
        <p:nvSpPr>
          <p:cNvPr id="31" name="Picture Placeholder 4">
            <a:extLst>
              <a:ext uri="{FF2B5EF4-FFF2-40B4-BE49-F238E27FC236}">
                <a16:creationId xmlns:a16="http://schemas.microsoft.com/office/drawing/2014/main" id="{325AC6C2-06D4-7448-98C2-6A8D68A901C5}"/>
              </a:ext>
            </a:extLst>
          </p:cNvPr>
          <p:cNvSpPr>
            <a:spLocks noGrp="1"/>
          </p:cNvSpPr>
          <p:nvPr>
            <p:ph type="pic" sz="quarter" idx="25"/>
          </p:nvPr>
        </p:nvSpPr>
        <p:spPr>
          <a:xfrm>
            <a:off x="9712415" y="947739"/>
            <a:ext cx="1592656" cy="1589087"/>
          </a:xfrm>
          <a:prstGeom prst="rect">
            <a:avLst/>
          </a:prstGeom>
        </p:spPr>
        <p:txBody>
          <a:bodyPr anchor="ctr"/>
          <a:lstStyle>
            <a:lvl1pPr marL="0" indent="0" algn="ctr">
              <a:buNone/>
              <a:defRPr>
                <a:latin typeface="Graphik Regular" panose="020B0503030202060203" pitchFamily="34" charset="0"/>
              </a:defRPr>
            </a:lvl1pPr>
          </a:lstStyle>
          <a:p>
            <a:endParaRPr lang="en-US"/>
          </a:p>
        </p:txBody>
      </p:sp>
    </p:spTree>
    <p:extLst>
      <p:ext uri="{BB962C8B-B14F-4D97-AF65-F5344CB8AC3E}">
        <p14:creationId xmlns:p14="http://schemas.microsoft.com/office/powerpoint/2010/main" val="62348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80FA3CFE-2D48-BF4F-AE1F-413C603B36A2}"/>
              </a:ext>
            </a:extLst>
          </p:cNvPr>
          <p:cNvSpPr/>
          <p:nvPr userDrawn="1"/>
        </p:nvSpPr>
        <p:spPr>
          <a:xfrm>
            <a:off x="571500" y="1"/>
            <a:ext cx="7930226" cy="6858000"/>
          </a:xfrm>
          <a:custGeom>
            <a:avLst/>
            <a:gdLst>
              <a:gd name="connsiteX0" fmla="*/ 3965114 w 7930226"/>
              <a:gd name="connsiteY0" fmla="*/ 400447 h 6858000"/>
              <a:gd name="connsiteX1" fmla="*/ 947855 w 7930226"/>
              <a:gd name="connsiteY1" fmla="*/ 3417706 h 6858000"/>
              <a:gd name="connsiteX2" fmla="*/ 3965114 w 7930226"/>
              <a:gd name="connsiteY2" fmla="*/ 6434965 h 6858000"/>
              <a:gd name="connsiteX3" fmla="*/ 6982372 w 7930226"/>
              <a:gd name="connsiteY3" fmla="*/ 3417706 h 6858000"/>
              <a:gd name="connsiteX4" fmla="*/ 3965114 w 7930226"/>
              <a:gd name="connsiteY4" fmla="*/ 400447 h 6858000"/>
              <a:gd name="connsiteX5" fmla="*/ 1955383 w 7930226"/>
              <a:gd name="connsiteY5" fmla="*/ 0 h 6858000"/>
              <a:gd name="connsiteX6" fmla="*/ 5974844 w 7930226"/>
              <a:gd name="connsiteY6" fmla="*/ 0 h 6858000"/>
              <a:gd name="connsiteX7" fmla="*/ 6021169 w 7930226"/>
              <a:gd name="connsiteY7" fmla="*/ 26636 h 6858000"/>
              <a:gd name="connsiteX8" fmla="*/ 7930226 w 7930226"/>
              <a:gd name="connsiteY8" fmla="*/ 3417706 h 6858000"/>
              <a:gd name="connsiteX9" fmla="*/ 6021169 w 7930226"/>
              <a:gd name="connsiteY9" fmla="*/ 6808776 h 6858000"/>
              <a:gd name="connsiteX10" fmla="*/ 5935560 w 7930226"/>
              <a:gd name="connsiteY10" fmla="*/ 6858000 h 6858000"/>
              <a:gd name="connsiteX11" fmla="*/ 1994667 w 7930226"/>
              <a:gd name="connsiteY11" fmla="*/ 6858000 h 6858000"/>
              <a:gd name="connsiteX12" fmla="*/ 1909059 w 7930226"/>
              <a:gd name="connsiteY12" fmla="*/ 6808776 h 6858000"/>
              <a:gd name="connsiteX13" fmla="*/ 0 w 7930226"/>
              <a:gd name="connsiteY13" fmla="*/ 3417706 h 6858000"/>
              <a:gd name="connsiteX14" fmla="*/ 1909059 w 7930226"/>
              <a:gd name="connsiteY14" fmla="*/ 266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30226" h="6858000">
                <a:moveTo>
                  <a:pt x="3965114" y="400447"/>
                </a:moveTo>
                <a:cubicBezTo>
                  <a:pt x="2298727" y="400447"/>
                  <a:pt x="947855" y="1751320"/>
                  <a:pt x="947855" y="3417706"/>
                </a:cubicBezTo>
                <a:cubicBezTo>
                  <a:pt x="947855" y="5084092"/>
                  <a:pt x="2298727" y="6434965"/>
                  <a:pt x="3965114" y="6434965"/>
                </a:cubicBezTo>
                <a:cubicBezTo>
                  <a:pt x="5631500" y="6434965"/>
                  <a:pt x="6982372" y="5084092"/>
                  <a:pt x="6982372" y="3417706"/>
                </a:cubicBezTo>
                <a:cubicBezTo>
                  <a:pt x="6982372" y="1751320"/>
                  <a:pt x="5631500" y="400447"/>
                  <a:pt x="3965114" y="400447"/>
                </a:cubicBezTo>
                <a:close/>
                <a:moveTo>
                  <a:pt x="1955383" y="0"/>
                </a:moveTo>
                <a:lnTo>
                  <a:pt x="5974844" y="0"/>
                </a:lnTo>
                <a:lnTo>
                  <a:pt x="6021169" y="26636"/>
                </a:lnTo>
                <a:cubicBezTo>
                  <a:pt x="7165693" y="722066"/>
                  <a:pt x="7930226" y="1980604"/>
                  <a:pt x="7930226" y="3417706"/>
                </a:cubicBezTo>
                <a:cubicBezTo>
                  <a:pt x="7930226" y="4854809"/>
                  <a:pt x="7165693" y="6113346"/>
                  <a:pt x="6021169" y="6808776"/>
                </a:cubicBezTo>
                <a:lnTo>
                  <a:pt x="5935560" y="6858000"/>
                </a:lnTo>
                <a:lnTo>
                  <a:pt x="1994667" y="6858000"/>
                </a:lnTo>
                <a:lnTo>
                  <a:pt x="1909059" y="6808776"/>
                </a:lnTo>
                <a:cubicBezTo>
                  <a:pt x="764533" y="6113346"/>
                  <a:pt x="0" y="4854809"/>
                  <a:pt x="0" y="3417706"/>
                </a:cubicBezTo>
                <a:cubicBezTo>
                  <a:pt x="0" y="1980604"/>
                  <a:pt x="764533" y="722066"/>
                  <a:pt x="1909059" y="26636"/>
                </a:cubicBezTo>
                <a:close/>
              </a:path>
            </a:pathLst>
          </a:cu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15">
            <a:extLst>
              <a:ext uri="{FF2B5EF4-FFF2-40B4-BE49-F238E27FC236}">
                <a16:creationId xmlns:a16="http://schemas.microsoft.com/office/drawing/2014/main" id="{681952FB-EF2F-1843-BC5D-2C80B90C3BCD}"/>
              </a:ext>
            </a:extLst>
          </p:cNvPr>
          <p:cNvSpPr txBox="1"/>
          <p:nvPr userDrawn="1"/>
        </p:nvSpPr>
        <p:spPr>
          <a:xfrm>
            <a:off x="535711" y="229041"/>
            <a:ext cx="11120579" cy="461665"/>
          </a:xfrm>
          <a:prstGeom prst="rect">
            <a:avLst/>
          </a:prstGeom>
          <a:noFill/>
        </p:spPr>
        <p:txBody>
          <a:bodyPr wrap="square" rtlCol="0">
            <a:spAutoFit/>
          </a:bodyPr>
          <a:lstStyle/>
          <a:p>
            <a:r>
              <a:rPr lang="en-US" sz="2400" b="1" i="0">
                <a:latin typeface="Mercury Display Bold" pitchFamily="2" charset="0"/>
              </a:rPr>
              <a:t>Agenda</a:t>
            </a:r>
          </a:p>
        </p:txBody>
      </p:sp>
      <p:sp>
        <p:nvSpPr>
          <p:cNvPr id="19" name="Freeform 18">
            <a:extLst>
              <a:ext uri="{FF2B5EF4-FFF2-40B4-BE49-F238E27FC236}">
                <a16:creationId xmlns:a16="http://schemas.microsoft.com/office/drawing/2014/main" id="{60707EED-3AE4-4342-B8D7-6662E95F3C7F}"/>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 Placeholder 2">
            <a:extLst>
              <a:ext uri="{FF2B5EF4-FFF2-40B4-BE49-F238E27FC236}">
                <a16:creationId xmlns:a16="http://schemas.microsoft.com/office/drawing/2014/main" id="{77A7D17F-751B-A740-959E-28339E6C81EC}"/>
              </a:ext>
            </a:extLst>
          </p:cNvPr>
          <p:cNvSpPr>
            <a:spLocks noGrp="1"/>
          </p:cNvSpPr>
          <p:nvPr>
            <p:ph type="body" sz="quarter" idx="13"/>
          </p:nvPr>
        </p:nvSpPr>
        <p:spPr>
          <a:xfrm>
            <a:off x="571500" y="1187097"/>
            <a:ext cx="11010900" cy="4236328"/>
          </a:xfrm>
          <a:prstGeom prst="rect">
            <a:avLst/>
          </a:prstGeom>
        </p:spPr>
        <p:txBody>
          <a:bodyPr/>
          <a:lstStyle>
            <a:lvl1pPr>
              <a:defRPr sz="1800" b="0" i="0">
                <a:solidFill>
                  <a:schemeClr val="tx1">
                    <a:lumMod val="75000"/>
                    <a:lumOff val="25000"/>
                  </a:schemeClr>
                </a:solidFill>
                <a:latin typeface="Graphik Regular" panose="020B0503030202060203" pitchFamily="34" charset="0"/>
              </a:defRPr>
            </a:lvl1pPr>
            <a:lvl2pPr marL="685783" indent="-228594">
              <a:buFont typeface="Courier New" panose="02070309020205020404" pitchFamily="49" charset="0"/>
              <a:buChar char="o"/>
              <a:defRPr sz="1800" b="0" i="0">
                <a:solidFill>
                  <a:schemeClr val="tx1">
                    <a:lumMod val="75000"/>
                    <a:lumOff val="25000"/>
                  </a:schemeClr>
                </a:solidFill>
                <a:latin typeface="Graphik Regular" panose="020B0503030202060203" pitchFamily="34" charset="0"/>
              </a:defRPr>
            </a:lvl2pPr>
            <a:lvl3pPr marL="1142971" indent="-228594">
              <a:buFont typeface="Wingdings" pitchFamily="2" charset="2"/>
              <a:buChar char="§"/>
              <a:defRPr sz="1800" b="0" i="0">
                <a:solidFill>
                  <a:schemeClr val="tx1">
                    <a:lumMod val="75000"/>
                    <a:lumOff val="25000"/>
                  </a:schemeClr>
                </a:solidFill>
                <a:latin typeface="Graphik Regular" panose="020B0503030202060203" pitchFamily="34" charset="0"/>
              </a:defRPr>
            </a:lvl3pPr>
            <a:lvl4pPr>
              <a:defRPr sz="1200" b="0" i="0">
                <a:latin typeface="Graphik Regular" panose="020B0503030202060203" pitchFamily="34" charset="0"/>
              </a:defRPr>
            </a:lvl4pPr>
            <a:lvl5pPr>
              <a:defRPr sz="1200" b="0" i="0">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p:txBody>
      </p:sp>
      <p:cxnSp>
        <p:nvCxnSpPr>
          <p:cNvPr id="2" name="Straight Connector 1">
            <a:extLst>
              <a:ext uri="{FF2B5EF4-FFF2-40B4-BE49-F238E27FC236}">
                <a16:creationId xmlns:a16="http://schemas.microsoft.com/office/drawing/2014/main" id="{3C35710B-5353-6C4D-56CA-61954CCD0AC6}"/>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58272F1-FA34-9A3C-315A-B8A7A55DF0E1}"/>
              </a:ext>
            </a:extLst>
          </p:cNvPr>
          <p:cNvGrpSpPr/>
          <p:nvPr userDrawn="1"/>
        </p:nvGrpSpPr>
        <p:grpSpPr>
          <a:xfrm>
            <a:off x="8181026" y="6420103"/>
            <a:ext cx="3531858" cy="215444"/>
            <a:chOff x="8181025" y="6420079"/>
            <a:chExt cx="3531857" cy="215443"/>
          </a:xfrm>
        </p:grpSpPr>
        <p:sp>
          <p:nvSpPr>
            <p:cNvPr id="11" name="Rectangle 10">
              <a:extLst>
                <a:ext uri="{FF2B5EF4-FFF2-40B4-BE49-F238E27FC236}">
                  <a16:creationId xmlns:a16="http://schemas.microsoft.com/office/drawing/2014/main" id="{BE3FE917-7AAC-2FFD-282D-A1C7D64DA3F1}"/>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2" name="Rectangle 11">
              <a:extLst>
                <a:ext uri="{FF2B5EF4-FFF2-40B4-BE49-F238E27FC236}">
                  <a16:creationId xmlns:a16="http://schemas.microsoft.com/office/drawing/2014/main" id="{0822350A-0E98-FA2D-3042-B5F631092329}"/>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3" name="Straight Connector 2">
            <a:extLst>
              <a:ext uri="{FF2B5EF4-FFF2-40B4-BE49-F238E27FC236}">
                <a16:creationId xmlns:a16="http://schemas.microsoft.com/office/drawing/2014/main" id="{EC95929E-CD49-76F6-EA96-6986043DB8E9}"/>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9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and Colors">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A09A996-E755-0B41-840C-F12B875B6296}"/>
              </a:ext>
            </a:extLst>
          </p:cNvPr>
          <p:cNvSpPr/>
          <p:nvPr userDrawn="1"/>
        </p:nvSpPr>
        <p:spPr>
          <a:xfrm>
            <a:off x="1" y="998785"/>
            <a:ext cx="4539484" cy="380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59F82B-F7A8-4443-98A8-A82A553B4FD0}"/>
              </a:ext>
            </a:extLst>
          </p:cNvPr>
          <p:cNvSpPr/>
          <p:nvPr userDrawn="1"/>
        </p:nvSpPr>
        <p:spPr>
          <a:xfrm>
            <a:off x="1" y="3740348"/>
            <a:ext cx="4539484" cy="375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536C8DD-E5AD-4345-8347-8723C4C877B0}"/>
              </a:ext>
            </a:extLst>
          </p:cNvPr>
          <p:cNvSpPr/>
          <p:nvPr userDrawn="1"/>
        </p:nvSpPr>
        <p:spPr>
          <a:xfrm>
            <a:off x="7384718" y="1395335"/>
            <a:ext cx="1287036" cy="20307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3CFA6B4-1C87-2748-B707-D146EBFB4621}"/>
              </a:ext>
            </a:extLst>
          </p:cNvPr>
          <p:cNvSpPr/>
          <p:nvPr userDrawn="1"/>
        </p:nvSpPr>
        <p:spPr>
          <a:xfrm>
            <a:off x="5968513" y="1395335"/>
            <a:ext cx="1287036" cy="2030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C53C57-735B-5146-8189-247097B6DCCD}"/>
              </a:ext>
            </a:extLst>
          </p:cNvPr>
          <p:cNvSpPr/>
          <p:nvPr userDrawn="1"/>
        </p:nvSpPr>
        <p:spPr>
          <a:xfrm>
            <a:off x="4548061" y="1395334"/>
            <a:ext cx="1287036" cy="2030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F54CF2-0955-0D4D-AFCA-56F5D587DF3E}"/>
              </a:ext>
            </a:extLst>
          </p:cNvPr>
          <p:cNvSpPr txBox="1"/>
          <p:nvPr userDrawn="1"/>
        </p:nvSpPr>
        <p:spPr>
          <a:xfrm>
            <a:off x="497611" y="229041"/>
            <a:ext cx="2832546" cy="461665"/>
          </a:xfrm>
          <a:prstGeom prst="rect">
            <a:avLst/>
          </a:prstGeom>
          <a:noFill/>
        </p:spPr>
        <p:txBody>
          <a:bodyPr wrap="square" rtlCol="0">
            <a:spAutoFit/>
          </a:bodyPr>
          <a:lstStyle/>
          <a:p>
            <a:pPr algn="l"/>
            <a:r>
              <a:rPr lang="en-US" sz="2400" b="0" i="0">
                <a:solidFill>
                  <a:srgbClr val="1E1E1E"/>
                </a:solidFill>
                <a:effectLst/>
                <a:latin typeface="Mercury Display Bold" pitchFamily="2" charset="0"/>
              </a:rPr>
              <a:t>Brand Colors</a:t>
            </a:r>
          </a:p>
        </p:txBody>
      </p:sp>
      <p:sp>
        <p:nvSpPr>
          <p:cNvPr id="16" name="Rectangle 15">
            <a:extLst>
              <a:ext uri="{FF2B5EF4-FFF2-40B4-BE49-F238E27FC236}">
                <a16:creationId xmlns:a16="http://schemas.microsoft.com/office/drawing/2014/main" id="{C7043F5B-9F61-3E4A-8A39-5B23A1089974}"/>
              </a:ext>
            </a:extLst>
          </p:cNvPr>
          <p:cNvSpPr/>
          <p:nvPr userDrawn="1"/>
        </p:nvSpPr>
        <p:spPr>
          <a:xfrm>
            <a:off x="4548061" y="1033454"/>
            <a:ext cx="1281463" cy="384721"/>
          </a:xfrm>
          <a:prstGeom prst="rect">
            <a:avLst/>
          </a:prstGeom>
        </p:spPr>
        <p:txBody>
          <a:bodyPr wrap="square">
            <a:spAutoFit/>
          </a:bodyPr>
          <a:lstStyle/>
          <a:p>
            <a:pPr algn="ctr"/>
            <a:r>
              <a:rPr lang="en-US" sz="1900" b="0" i="0">
                <a:solidFill>
                  <a:schemeClr val="accent1"/>
                </a:solidFill>
                <a:effectLst/>
                <a:latin typeface="Mercury Display Bold" pitchFamily="2" charset="0"/>
              </a:rPr>
              <a:t>Sunrise</a:t>
            </a:r>
          </a:p>
        </p:txBody>
      </p:sp>
      <p:sp>
        <p:nvSpPr>
          <p:cNvPr id="24" name="Rectangle 23">
            <a:extLst>
              <a:ext uri="{FF2B5EF4-FFF2-40B4-BE49-F238E27FC236}">
                <a16:creationId xmlns:a16="http://schemas.microsoft.com/office/drawing/2014/main" id="{4A419749-24A7-FB4C-9742-07F9EAEEE578}"/>
              </a:ext>
            </a:extLst>
          </p:cNvPr>
          <p:cNvSpPr/>
          <p:nvPr userDrawn="1"/>
        </p:nvSpPr>
        <p:spPr>
          <a:xfrm>
            <a:off x="7384717" y="1033454"/>
            <a:ext cx="1287036" cy="384721"/>
          </a:xfrm>
          <a:prstGeom prst="rect">
            <a:avLst/>
          </a:prstGeom>
        </p:spPr>
        <p:txBody>
          <a:bodyPr wrap="square">
            <a:spAutoFit/>
          </a:bodyPr>
          <a:lstStyle/>
          <a:p>
            <a:pPr algn="ctr"/>
            <a:r>
              <a:rPr lang="en-US" sz="1900" b="0" i="0">
                <a:solidFill>
                  <a:schemeClr val="tx1"/>
                </a:solidFill>
                <a:effectLst/>
                <a:latin typeface="Mercury Display Bold" pitchFamily="2" charset="0"/>
              </a:rPr>
              <a:t>Dusk</a:t>
            </a:r>
          </a:p>
        </p:txBody>
      </p:sp>
      <p:sp>
        <p:nvSpPr>
          <p:cNvPr id="39" name="Rectangle 38">
            <a:extLst>
              <a:ext uri="{FF2B5EF4-FFF2-40B4-BE49-F238E27FC236}">
                <a16:creationId xmlns:a16="http://schemas.microsoft.com/office/drawing/2014/main" id="{7CA46A19-FB9F-6E4A-8FED-EDFBCF628812}"/>
              </a:ext>
            </a:extLst>
          </p:cNvPr>
          <p:cNvSpPr/>
          <p:nvPr userDrawn="1"/>
        </p:nvSpPr>
        <p:spPr>
          <a:xfrm>
            <a:off x="5921927" y="1033454"/>
            <a:ext cx="1407627" cy="384721"/>
          </a:xfrm>
          <a:prstGeom prst="rect">
            <a:avLst/>
          </a:prstGeom>
        </p:spPr>
        <p:txBody>
          <a:bodyPr wrap="square">
            <a:noAutofit/>
          </a:bodyPr>
          <a:lstStyle/>
          <a:p>
            <a:pPr algn="ctr"/>
            <a:r>
              <a:rPr lang="en-US" sz="1900" b="1" i="0">
                <a:solidFill>
                  <a:schemeClr val="accent2"/>
                </a:solidFill>
                <a:effectLst/>
                <a:latin typeface="Mercury Display Bold" pitchFamily="2" charset="0"/>
              </a:rPr>
              <a:t>Tangerine</a:t>
            </a:r>
          </a:p>
        </p:txBody>
      </p:sp>
      <p:sp>
        <p:nvSpPr>
          <p:cNvPr id="18" name="TextBox 17">
            <a:extLst>
              <a:ext uri="{FF2B5EF4-FFF2-40B4-BE49-F238E27FC236}">
                <a16:creationId xmlns:a16="http://schemas.microsoft.com/office/drawing/2014/main" id="{17DBFCA5-0BED-A849-B1D8-B00927EE4B49}"/>
              </a:ext>
            </a:extLst>
          </p:cNvPr>
          <p:cNvSpPr txBox="1"/>
          <p:nvPr userDrawn="1"/>
        </p:nvSpPr>
        <p:spPr>
          <a:xfrm>
            <a:off x="4548061" y="1450554"/>
            <a:ext cx="1287036" cy="1872343"/>
          </a:xfrm>
          <a:prstGeom prst="rect">
            <a:avLst/>
          </a:prstGeom>
          <a:noFill/>
        </p:spPr>
        <p:txBody>
          <a:bodyPr wrap="square" rtlCol="0" anchor="ctr">
            <a:noAutofit/>
          </a:bodyPr>
          <a:lstStyle/>
          <a:p>
            <a:pPr algn="ctr"/>
            <a:r>
              <a:rPr lang="en-US" sz="1050" b="0" i="0" kern="1200">
                <a:solidFill>
                  <a:schemeClr val="bg1"/>
                </a:solidFill>
                <a:effectLst/>
                <a:latin typeface="Graphik Regular" panose="020B0503030202060203" pitchFamily="34" charset="0"/>
                <a:ea typeface="+mn-ea"/>
                <a:cs typeface="+mn-cs"/>
              </a:rPr>
              <a:t>HEX</a:t>
            </a:r>
          </a:p>
          <a:p>
            <a:pPr algn="ctr"/>
            <a:r>
              <a:rPr lang="en-US" sz="1050" b="0" i="0" kern="1200">
                <a:solidFill>
                  <a:schemeClr val="bg1"/>
                </a:solidFill>
                <a:effectLst/>
                <a:latin typeface="Graphik Regular" panose="020B0503030202060203" pitchFamily="34" charset="0"/>
                <a:ea typeface="+mn-ea"/>
                <a:cs typeface="+mn-cs"/>
              </a:rPr>
              <a:t>#E8601A</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RGB</a:t>
            </a:r>
          </a:p>
          <a:p>
            <a:pPr algn="ctr"/>
            <a:r>
              <a:rPr lang="en-US" sz="1050" b="0" i="0" kern="1200">
                <a:solidFill>
                  <a:schemeClr val="bg1"/>
                </a:solidFill>
                <a:effectLst/>
                <a:latin typeface="Graphik Regular" panose="020B0503030202060203" pitchFamily="34" charset="0"/>
                <a:ea typeface="+mn-ea"/>
                <a:cs typeface="+mn-cs"/>
              </a:rPr>
              <a:t>232 96 26</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PANTONE</a:t>
            </a:r>
          </a:p>
          <a:p>
            <a:pPr algn="ctr"/>
            <a:r>
              <a:rPr lang="en-US" sz="1050" b="0" i="0" kern="1200">
                <a:solidFill>
                  <a:schemeClr val="bg1"/>
                </a:solidFill>
                <a:effectLst/>
                <a:latin typeface="Graphik Regular" panose="020B0503030202060203" pitchFamily="34" charset="0"/>
                <a:ea typeface="+mn-ea"/>
                <a:cs typeface="+mn-cs"/>
              </a:rPr>
              <a:t>1595 C</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CMYK</a:t>
            </a:r>
          </a:p>
          <a:p>
            <a:pPr algn="ctr"/>
            <a:r>
              <a:rPr lang="en-US" sz="1050" b="0" i="0" kern="1200">
                <a:solidFill>
                  <a:schemeClr val="bg1"/>
                </a:solidFill>
                <a:effectLst/>
                <a:latin typeface="Graphik Regular" panose="020B0503030202060203" pitchFamily="34" charset="0"/>
                <a:ea typeface="+mn-ea"/>
                <a:cs typeface="+mn-cs"/>
              </a:rPr>
              <a:t>0 82 100 0</a:t>
            </a:r>
          </a:p>
        </p:txBody>
      </p:sp>
      <p:sp>
        <p:nvSpPr>
          <p:cNvPr id="41" name="TextBox 40">
            <a:extLst>
              <a:ext uri="{FF2B5EF4-FFF2-40B4-BE49-F238E27FC236}">
                <a16:creationId xmlns:a16="http://schemas.microsoft.com/office/drawing/2014/main" id="{6345B571-64B5-7C45-8379-781C1FE084E5}"/>
              </a:ext>
            </a:extLst>
          </p:cNvPr>
          <p:cNvSpPr txBox="1"/>
          <p:nvPr userDrawn="1"/>
        </p:nvSpPr>
        <p:spPr>
          <a:xfrm>
            <a:off x="5964935" y="1459568"/>
            <a:ext cx="1287036" cy="1922669"/>
          </a:xfrm>
          <a:prstGeom prst="rect">
            <a:avLst/>
          </a:prstGeom>
          <a:noFill/>
        </p:spPr>
        <p:txBody>
          <a:bodyPr wrap="square" rtlCol="0" anchor="ctr">
            <a:noAutofit/>
          </a:bodyPr>
          <a:lstStyle/>
          <a:p>
            <a:pPr algn="ctr"/>
            <a:r>
              <a:rPr lang="en-US" sz="1050" b="0" i="0" kern="1200">
                <a:solidFill>
                  <a:schemeClr val="bg1"/>
                </a:solidFill>
                <a:effectLst/>
                <a:latin typeface="Graphik Regular" panose="020B0503030202060203" pitchFamily="34" charset="0"/>
                <a:ea typeface="+mn-ea"/>
                <a:cs typeface="+mn-cs"/>
              </a:rPr>
              <a:t>HEX</a:t>
            </a:r>
          </a:p>
          <a:p>
            <a:pPr algn="ctr"/>
            <a:r>
              <a:rPr lang="en-US" sz="1050" b="0" i="0" kern="1200">
                <a:solidFill>
                  <a:schemeClr val="bg1"/>
                </a:solidFill>
                <a:effectLst/>
                <a:latin typeface="Graphik Regular" panose="020B0503030202060203" pitchFamily="34" charset="0"/>
                <a:ea typeface="+mn-ea"/>
                <a:cs typeface="+mn-cs"/>
              </a:rPr>
              <a:t>#F19411</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RGB</a:t>
            </a:r>
          </a:p>
          <a:p>
            <a:pPr algn="ctr"/>
            <a:r>
              <a:rPr lang="en-US" sz="1050" b="0" i="0" kern="1200">
                <a:solidFill>
                  <a:schemeClr val="bg1"/>
                </a:solidFill>
                <a:effectLst/>
                <a:latin typeface="Graphik Regular" panose="020B0503030202060203" pitchFamily="34" charset="0"/>
                <a:ea typeface="+mn-ea"/>
                <a:cs typeface="+mn-cs"/>
              </a:rPr>
              <a:t>241 148 17</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PANTONE</a:t>
            </a:r>
          </a:p>
          <a:p>
            <a:pPr algn="ctr"/>
            <a:r>
              <a:rPr lang="en-US" sz="1050" b="0" i="0" kern="1200">
                <a:solidFill>
                  <a:schemeClr val="bg1"/>
                </a:solidFill>
                <a:effectLst/>
                <a:latin typeface="Graphik Regular" panose="020B0503030202060203" pitchFamily="34" charset="0"/>
                <a:ea typeface="+mn-ea"/>
                <a:cs typeface="+mn-cs"/>
              </a:rPr>
              <a:t>1495 C</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CMYK</a:t>
            </a:r>
          </a:p>
          <a:p>
            <a:pPr algn="ctr"/>
            <a:r>
              <a:rPr lang="en-US" sz="1050" b="0" i="0" kern="1200">
                <a:solidFill>
                  <a:schemeClr val="bg1"/>
                </a:solidFill>
                <a:effectLst/>
                <a:latin typeface="Graphik Regular" panose="020B0503030202060203" pitchFamily="34" charset="0"/>
                <a:ea typeface="+mn-ea"/>
                <a:cs typeface="+mn-cs"/>
              </a:rPr>
              <a:t>0 53 100 0</a:t>
            </a:r>
          </a:p>
        </p:txBody>
      </p:sp>
      <p:sp>
        <p:nvSpPr>
          <p:cNvPr id="42" name="TextBox 41">
            <a:extLst>
              <a:ext uri="{FF2B5EF4-FFF2-40B4-BE49-F238E27FC236}">
                <a16:creationId xmlns:a16="http://schemas.microsoft.com/office/drawing/2014/main" id="{E3E655D5-2FCF-0E40-B6DB-407DA413E1F2}"/>
              </a:ext>
            </a:extLst>
          </p:cNvPr>
          <p:cNvSpPr txBox="1"/>
          <p:nvPr userDrawn="1"/>
        </p:nvSpPr>
        <p:spPr>
          <a:xfrm>
            <a:off x="7393295" y="1485557"/>
            <a:ext cx="1287036" cy="1872343"/>
          </a:xfrm>
          <a:prstGeom prst="rect">
            <a:avLst/>
          </a:prstGeom>
          <a:noFill/>
        </p:spPr>
        <p:txBody>
          <a:bodyPr wrap="square" rtlCol="0" anchor="ctr">
            <a:noAutofit/>
          </a:bodyPr>
          <a:lstStyle/>
          <a:p>
            <a:pPr algn="ctr"/>
            <a:r>
              <a:rPr lang="en-US" sz="1050" b="0" i="0" kern="1200">
                <a:solidFill>
                  <a:schemeClr val="bg1"/>
                </a:solidFill>
                <a:effectLst/>
                <a:latin typeface="Graphik Regular" panose="020B0503030202060203" pitchFamily="34" charset="0"/>
                <a:ea typeface="+mn-ea"/>
                <a:cs typeface="+mn-cs"/>
              </a:rPr>
              <a:t>HEX</a:t>
            </a:r>
          </a:p>
          <a:p>
            <a:pPr algn="ctr"/>
            <a:r>
              <a:rPr lang="en-US" sz="1050" b="0" i="0" kern="1200">
                <a:solidFill>
                  <a:schemeClr val="bg1"/>
                </a:solidFill>
                <a:effectLst/>
                <a:latin typeface="Graphik Regular" panose="020B0503030202060203" pitchFamily="34" charset="0"/>
                <a:ea typeface="+mn-ea"/>
                <a:cs typeface="+mn-cs"/>
              </a:rPr>
              <a:t>#222222</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RGB</a:t>
            </a:r>
          </a:p>
          <a:p>
            <a:pPr algn="ctr"/>
            <a:r>
              <a:rPr lang="en-US" sz="1050" b="0" i="0" kern="1200">
                <a:solidFill>
                  <a:schemeClr val="bg1"/>
                </a:solidFill>
                <a:effectLst/>
                <a:latin typeface="Graphik Regular" panose="020B0503030202060203" pitchFamily="34" charset="0"/>
                <a:ea typeface="+mn-ea"/>
                <a:cs typeface="+mn-cs"/>
              </a:rPr>
              <a:t>34 34 34</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PANTONE</a:t>
            </a:r>
          </a:p>
          <a:p>
            <a:pPr algn="ctr"/>
            <a:r>
              <a:rPr lang="en-US" sz="1050" b="0" i="0" kern="1200">
                <a:solidFill>
                  <a:schemeClr val="bg1"/>
                </a:solidFill>
                <a:effectLst/>
                <a:latin typeface="Graphik Regular" panose="020B0503030202060203" pitchFamily="34" charset="0"/>
                <a:ea typeface="+mn-ea"/>
                <a:cs typeface="+mn-cs"/>
              </a:rPr>
              <a:t>Black C</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CMYK</a:t>
            </a:r>
          </a:p>
          <a:p>
            <a:pPr algn="ctr"/>
            <a:r>
              <a:rPr lang="en-US" sz="1050" b="0" i="0" kern="1200">
                <a:solidFill>
                  <a:schemeClr val="bg1"/>
                </a:solidFill>
                <a:effectLst/>
                <a:latin typeface="Graphik Regular" panose="020B0503030202060203" pitchFamily="34" charset="0"/>
                <a:ea typeface="+mn-ea"/>
                <a:cs typeface="+mn-cs"/>
              </a:rPr>
              <a:t>72 66 64 72</a:t>
            </a:r>
          </a:p>
        </p:txBody>
      </p:sp>
      <p:sp>
        <p:nvSpPr>
          <p:cNvPr id="32" name="Rectangle 31">
            <a:extLst>
              <a:ext uri="{FF2B5EF4-FFF2-40B4-BE49-F238E27FC236}">
                <a16:creationId xmlns:a16="http://schemas.microsoft.com/office/drawing/2014/main" id="{EDB3C633-EB9E-8242-A972-9079FC4A8D2B}"/>
              </a:ext>
            </a:extLst>
          </p:cNvPr>
          <p:cNvSpPr/>
          <p:nvPr userDrawn="1"/>
        </p:nvSpPr>
        <p:spPr>
          <a:xfrm>
            <a:off x="10295365" y="1390310"/>
            <a:ext cx="1287036" cy="2030726"/>
          </a:xfrm>
          <a:prstGeom prst="rect">
            <a:avLst/>
          </a:pr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A97CFD-2136-D646-AD6A-E1247F63A824}"/>
              </a:ext>
            </a:extLst>
          </p:cNvPr>
          <p:cNvSpPr/>
          <p:nvPr userDrawn="1"/>
        </p:nvSpPr>
        <p:spPr>
          <a:xfrm>
            <a:off x="10306515" y="1033454"/>
            <a:ext cx="1275886" cy="384721"/>
          </a:xfrm>
          <a:prstGeom prst="rect">
            <a:avLst/>
          </a:prstGeom>
        </p:spPr>
        <p:txBody>
          <a:bodyPr wrap="square">
            <a:spAutoFit/>
          </a:bodyPr>
          <a:lstStyle/>
          <a:p>
            <a:pPr algn="ctr"/>
            <a:r>
              <a:rPr lang="en-US" sz="1900" b="1" i="0">
                <a:gradFill flip="none" rotWithShape="1">
                  <a:gsLst>
                    <a:gs pos="0">
                      <a:schemeClr val="accent1"/>
                    </a:gs>
                    <a:gs pos="100000">
                      <a:schemeClr val="accent2"/>
                    </a:gs>
                  </a:gsLst>
                  <a:lin ang="0" scaled="1"/>
                  <a:tileRect/>
                </a:gradFill>
                <a:effectLst/>
                <a:latin typeface="Mercury Display Bold" pitchFamily="2" charset="0"/>
              </a:rPr>
              <a:t>Gradient</a:t>
            </a:r>
          </a:p>
        </p:txBody>
      </p:sp>
      <p:sp>
        <p:nvSpPr>
          <p:cNvPr id="43" name="TextBox 42">
            <a:extLst>
              <a:ext uri="{FF2B5EF4-FFF2-40B4-BE49-F238E27FC236}">
                <a16:creationId xmlns:a16="http://schemas.microsoft.com/office/drawing/2014/main" id="{B2183D2B-3F3A-FB42-9EE8-DD146C8C91C2}"/>
              </a:ext>
            </a:extLst>
          </p:cNvPr>
          <p:cNvSpPr txBox="1"/>
          <p:nvPr userDrawn="1"/>
        </p:nvSpPr>
        <p:spPr>
          <a:xfrm>
            <a:off x="10295364" y="1395334"/>
            <a:ext cx="1287036" cy="2030726"/>
          </a:xfrm>
          <a:prstGeom prst="rect">
            <a:avLst/>
          </a:prstGeom>
          <a:noFill/>
        </p:spPr>
        <p:txBody>
          <a:bodyPr wrap="square" rtlCol="0" anchor="ctr">
            <a:noAutofit/>
          </a:bodyPr>
          <a:lstStyle/>
          <a:p>
            <a:pPr algn="ctr"/>
            <a:r>
              <a:rPr lang="en-US" sz="1050" b="0" i="0" kern="1200">
                <a:solidFill>
                  <a:schemeClr val="bg1"/>
                </a:solidFill>
                <a:effectLst/>
                <a:latin typeface="Graphik Regular" panose="020B0503030202060203" pitchFamily="34" charset="0"/>
                <a:ea typeface="+mn-ea"/>
                <a:cs typeface="+mn-cs"/>
              </a:rPr>
              <a:t>HEX</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050" b="0" i="0" kern="1200">
                <a:solidFill>
                  <a:schemeClr val="bg1"/>
                </a:solidFill>
                <a:effectLst/>
                <a:latin typeface="Graphik Regular" panose="020B0503030202060203" pitchFamily="34" charset="0"/>
                <a:ea typeface="+mn-ea"/>
                <a:cs typeface="+mn-cs"/>
              </a:rPr>
              <a:t>#E8601A</a:t>
            </a: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HEX</a:t>
            </a:r>
          </a:p>
          <a:p>
            <a:pPr algn="ctr"/>
            <a:r>
              <a:rPr lang="en-US" sz="1050" b="0" i="0" kern="1200">
                <a:solidFill>
                  <a:schemeClr val="bg1"/>
                </a:solidFill>
                <a:effectLst/>
                <a:latin typeface="Graphik Regular" panose="020B0503030202060203" pitchFamily="34" charset="0"/>
                <a:ea typeface="+mn-ea"/>
                <a:cs typeface="+mn-cs"/>
              </a:rPr>
              <a:t>#F19411</a:t>
            </a:r>
          </a:p>
        </p:txBody>
      </p:sp>
      <p:cxnSp>
        <p:nvCxnSpPr>
          <p:cNvPr id="20" name="Straight Connector 19">
            <a:extLst>
              <a:ext uri="{FF2B5EF4-FFF2-40B4-BE49-F238E27FC236}">
                <a16:creationId xmlns:a16="http://schemas.microsoft.com/office/drawing/2014/main" id="{872CA282-8653-E847-906C-95442DCF937B}"/>
              </a:ext>
            </a:extLst>
          </p:cNvPr>
          <p:cNvCxnSpPr>
            <a:cxnSpLocks/>
          </p:cNvCxnSpPr>
          <p:nvPr userDrawn="1"/>
        </p:nvCxnSpPr>
        <p:spPr>
          <a:xfrm>
            <a:off x="10950087" y="1987108"/>
            <a:ext cx="0" cy="8330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1F73D39-B97E-D94A-A868-B5F1709B70AA}"/>
              </a:ext>
            </a:extLst>
          </p:cNvPr>
          <p:cNvSpPr/>
          <p:nvPr userDrawn="1"/>
        </p:nvSpPr>
        <p:spPr>
          <a:xfrm>
            <a:off x="8847659" y="4121693"/>
            <a:ext cx="1281463" cy="20505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a:solidFill>
                  <a:schemeClr val="bg1"/>
                </a:solidFill>
                <a:latin typeface="Graphik Regular" panose="020B0503030202060203" pitchFamily="34" charset="0"/>
              </a:rPr>
              <a:t>HEX</a:t>
            </a:r>
          </a:p>
          <a:p>
            <a:pPr algn="ctr"/>
            <a:r>
              <a:rPr lang="en-US" sz="1050" b="0" i="0">
                <a:solidFill>
                  <a:schemeClr val="bg1"/>
                </a:solidFill>
                <a:latin typeface="Graphik Regular" panose="020B0503030202060203" pitchFamily="34" charset="0"/>
              </a:rPr>
              <a:t>#999999</a:t>
            </a:r>
          </a:p>
        </p:txBody>
      </p:sp>
      <p:sp>
        <p:nvSpPr>
          <p:cNvPr id="30" name="Rectangle 29">
            <a:extLst>
              <a:ext uri="{FF2B5EF4-FFF2-40B4-BE49-F238E27FC236}">
                <a16:creationId xmlns:a16="http://schemas.microsoft.com/office/drawing/2014/main" id="{82E6F567-F70C-E449-B9B9-EEBD0A8ADA47}"/>
              </a:ext>
            </a:extLst>
          </p:cNvPr>
          <p:cNvSpPr/>
          <p:nvPr userDrawn="1"/>
        </p:nvSpPr>
        <p:spPr>
          <a:xfrm>
            <a:off x="10300937" y="4121693"/>
            <a:ext cx="1281463" cy="205050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a:solidFill>
                  <a:schemeClr val="bg1"/>
                </a:solidFill>
                <a:latin typeface="Graphik Regular" panose="020B0503030202060203" pitchFamily="34" charset="0"/>
              </a:rPr>
              <a:t>HEX</a:t>
            </a:r>
          </a:p>
          <a:p>
            <a:pPr algn="ctr"/>
            <a:r>
              <a:rPr lang="en-US" sz="1050" b="0" i="0">
                <a:solidFill>
                  <a:schemeClr val="bg1"/>
                </a:solidFill>
                <a:latin typeface="Graphik Regular" panose="020B0503030202060203" pitchFamily="34" charset="0"/>
              </a:rPr>
              <a:t>#C8C8C8</a:t>
            </a:r>
          </a:p>
        </p:txBody>
      </p:sp>
      <p:sp>
        <p:nvSpPr>
          <p:cNvPr id="31" name="Rectangle 30">
            <a:extLst>
              <a:ext uri="{FF2B5EF4-FFF2-40B4-BE49-F238E27FC236}">
                <a16:creationId xmlns:a16="http://schemas.microsoft.com/office/drawing/2014/main" id="{2041B7E7-D2FA-6B40-AC15-81C4BF2F1D62}"/>
              </a:ext>
            </a:extLst>
          </p:cNvPr>
          <p:cNvSpPr/>
          <p:nvPr userDrawn="1"/>
        </p:nvSpPr>
        <p:spPr>
          <a:xfrm>
            <a:off x="4548061" y="4121693"/>
            <a:ext cx="1281463" cy="205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 name="Rectangle 5">
            <a:extLst>
              <a:ext uri="{FF2B5EF4-FFF2-40B4-BE49-F238E27FC236}">
                <a16:creationId xmlns:a16="http://schemas.microsoft.com/office/drawing/2014/main" id="{176FAE18-4879-3A46-8CDE-C54F8B67A965}"/>
              </a:ext>
            </a:extLst>
          </p:cNvPr>
          <p:cNvSpPr/>
          <p:nvPr userDrawn="1"/>
        </p:nvSpPr>
        <p:spPr>
          <a:xfrm>
            <a:off x="1656964" y="3742614"/>
            <a:ext cx="2882520" cy="400110"/>
          </a:xfrm>
          <a:prstGeom prst="rect">
            <a:avLst/>
          </a:prstGeom>
        </p:spPr>
        <p:txBody>
          <a:bodyPr wrap="none">
            <a:spAutoFit/>
          </a:bodyPr>
          <a:lstStyle/>
          <a:p>
            <a:pPr algn="r"/>
            <a:r>
              <a:rPr lang="en-US" sz="2000" b="1" i="0">
                <a:solidFill>
                  <a:srgbClr val="222222"/>
                </a:solidFill>
                <a:effectLst/>
                <a:latin typeface="Mercury Display Bold" pitchFamily="2" charset="0"/>
              </a:rPr>
              <a:t>Secondary Color Palette</a:t>
            </a:r>
          </a:p>
        </p:txBody>
      </p:sp>
      <p:sp>
        <p:nvSpPr>
          <p:cNvPr id="33" name="Rectangle 32">
            <a:extLst>
              <a:ext uri="{FF2B5EF4-FFF2-40B4-BE49-F238E27FC236}">
                <a16:creationId xmlns:a16="http://schemas.microsoft.com/office/drawing/2014/main" id="{BECCB91A-8B21-354E-8D14-616DC99ECEEB}"/>
              </a:ext>
            </a:extLst>
          </p:cNvPr>
          <p:cNvSpPr/>
          <p:nvPr userDrawn="1"/>
        </p:nvSpPr>
        <p:spPr>
          <a:xfrm>
            <a:off x="1914085" y="1025759"/>
            <a:ext cx="2625399" cy="400110"/>
          </a:xfrm>
          <a:prstGeom prst="rect">
            <a:avLst/>
          </a:prstGeom>
        </p:spPr>
        <p:txBody>
          <a:bodyPr wrap="none">
            <a:spAutoFit/>
          </a:bodyPr>
          <a:lstStyle/>
          <a:p>
            <a:pPr algn="r"/>
            <a:r>
              <a:rPr lang="en-US" sz="2000" b="1" i="0">
                <a:solidFill>
                  <a:srgbClr val="222222"/>
                </a:solidFill>
                <a:effectLst/>
                <a:latin typeface="Mercury Display Bold" pitchFamily="2" charset="0"/>
              </a:rPr>
              <a:t>Primary Color Palette</a:t>
            </a:r>
          </a:p>
        </p:txBody>
      </p:sp>
      <p:sp>
        <p:nvSpPr>
          <p:cNvPr id="34" name="Rectangle 33">
            <a:extLst>
              <a:ext uri="{FF2B5EF4-FFF2-40B4-BE49-F238E27FC236}">
                <a16:creationId xmlns:a16="http://schemas.microsoft.com/office/drawing/2014/main" id="{8C917F7D-38AF-6441-A16C-7B28BE647600}"/>
              </a:ext>
            </a:extLst>
          </p:cNvPr>
          <p:cNvSpPr/>
          <p:nvPr userDrawn="1"/>
        </p:nvSpPr>
        <p:spPr>
          <a:xfrm>
            <a:off x="8824543" y="1395334"/>
            <a:ext cx="1281463" cy="20307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7" name="Rectangle 36">
            <a:extLst>
              <a:ext uri="{FF2B5EF4-FFF2-40B4-BE49-F238E27FC236}">
                <a16:creationId xmlns:a16="http://schemas.microsoft.com/office/drawing/2014/main" id="{6D7E31EA-BC2D-7D43-AC86-22620BF7D2E1}"/>
              </a:ext>
            </a:extLst>
          </p:cNvPr>
          <p:cNvSpPr/>
          <p:nvPr userDrawn="1"/>
        </p:nvSpPr>
        <p:spPr>
          <a:xfrm>
            <a:off x="7411847" y="4121694"/>
            <a:ext cx="1281463" cy="2050506"/>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0" i="0">
                <a:solidFill>
                  <a:schemeClr val="bg1"/>
                </a:solidFill>
                <a:latin typeface="Graphik Regular" panose="020B0503030202060203" pitchFamily="34" charset="0"/>
              </a:rPr>
              <a:t>HEX</a:t>
            </a:r>
          </a:p>
          <a:p>
            <a:pPr algn="ctr"/>
            <a:r>
              <a:rPr lang="en-US" sz="1050" b="0" i="0">
                <a:solidFill>
                  <a:schemeClr val="bg1"/>
                </a:solidFill>
                <a:latin typeface="Graphik Regular" panose="020B0503030202060203" pitchFamily="34" charset="0"/>
              </a:rPr>
              <a:t>#404040</a:t>
            </a:r>
          </a:p>
        </p:txBody>
      </p:sp>
      <p:sp>
        <p:nvSpPr>
          <p:cNvPr id="40" name="Rectangle 39">
            <a:extLst>
              <a:ext uri="{FF2B5EF4-FFF2-40B4-BE49-F238E27FC236}">
                <a16:creationId xmlns:a16="http://schemas.microsoft.com/office/drawing/2014/main" id="{247D90F7-928E-DA4A-B6AB-3B37CA976EC4}"/>
              </a:ext>
            </a:extLst>
          </p:cNvPr>
          <p:cNvSpPr/>
          <p:nvPr userDrawn="1"/>
        </p:nvSpPr>
        <p:spPr>
          <a:xfrm>
            <a:off x="4548061" y="3740347"/>
            <a:ext cx="1281463"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solidFill>
                  <a:schemeClr val="accent6"/>
                </a:solidFill>
                <a:effectLst/>
                <a:latin typeface="Mercury Display Bold" pitchFamily="2" charset="0"/>
              </a:rPr>
              <a:t>Cadmium</a:t>
            </a:r>
          </a:p>
        </p:txBody>
      </p:sp>
      <p:sp>
        <p:nvSpPr>
          <p:cNvPr id="50" name="TextBox 49">
            <a:extLst>
              <a:ext uri="{FF2B5EF4-FFF2-40B4-BE49-F238E27FC236}">
                <a16:creationId xmlns:a16="http://schemas.microsoft.com/office/drawing/2014/main" id="{A49BEBAE-7EBC-834E-9C2E-7D354002A2FE}"/>
              </a:ext>
            </a:extLst>
          </p:cNvPr>
          <p:cNvSpPr txBox="1"/>
          <p:nvPr userDrawn="1"/>
        </p:nvSpPr>
        <p:spPr>
          <a:xfrm>
            <a:off x="4548061" y="4121693"/>
            <a:ext cx="1287036" cy="2050506"/>
          </a:xfrm>
          <a:prstGeom prst="rect">
            <a:avLst/>
          </a:prstGeom>
          <a:noFill/>
        </p:spPr>
        <p:txBody>
          <a:bodyPr wrap="square" rtlCol="0" anchor="ctr">
            <a:noAutofit/>
          </a:bodyPr>
          <a:lstStyle/>
          <a:p>
            <a:pPr algn="ctr"/>
            <a:r>
              <a:rPr lang="en-US" sz="1050" b="0" i="0" kern="1200">
                <a:solidFill>
                  <a:schemeClr val="bg1"/>
                </a:solidFill>
                <a:effectLst/>
                <a:latin typeface="Graphik Regular" panose="020B0503030202060203" pitchFamily="34" charset="0"/>
                <a:ea typeface="+mn-ea"/>
                <a:cs typeface="+mn-cs"/>
              </a:rPr>
              <a:t>HEX</a:t>
            </a:r>
          </a:p>
          <a:p>
            <a:pPr algn="ctr"/>
            <a:r>
              <a:rPr lang="en-US" sz="1050" b="0" i="0" kern="1200">
                <a:solidFill>
                  <a:schemeClr val="bg1"/>
                </a:solidFill>
                <a:effectLst/>
                <a:latin typeface="Graphik Regular" panose="020B0503030202060203" pitchFamily="34" charset="0"/>
                <a:ea typeface="+mn-ea"/>
                <a:cs typeface="+mn-cs"/>
              </a:rPr>
              <a:t>#F5882E</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RGB</a:t>
            </a:r>
          </a:p>
          <a:p>
            <a:pPr algn="ctr"/>
            <a:r>
              <a:rPr lang="en-US" sz="1050" b="0" i="0" kern="1200">
                <a:solidFill>
                  <a:schemeClr val="bg1"/>
                </a:solidFill>
                <a:effectLst/>
                <a:latin typeface="Graphik Regular" panose="020B0503030202060203" pitchFamily="34" charset="0"/>
                <a:ea typeface="+mn-ea"/>
                <a:cs typeface="+mn-cs"/>
              </a:rPr>
              <a:t>245 136 46</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PANTONE</a:t>
            </a:r>
          </a:p>
          <a:p>
            <a:pPr algn="ctr"/>
            <a:r>
              <a:rPr lang="en-US" sz="1050" b="0" i="0" kern="1200">
                <a:solidFill>
                  <a:schemeClr val="bg1"/>
                </a:solidFill>
                <a:effectLst/>
                <a:latin typeface="Graphik Regular" panose="020B0503030202060203" pitchFamily="34" charset="0"/>
                <a:ea typeface="+mn-ea"/>
                <a:cs typeface="+mn-cs"/>
              </a:rPr>
              <a:t>715 C</a:t>
            </a:r>
          </a:p>
          <a:p>
            <a:pPr algn="ctr"/>
            <a:endParaRPr lang="en-US" sz="1050" b="0" i="0" kern="1200">
              <a:solidFill>
                <a:schemeClr val="bg1"/>
              </a:solidFill>
              <a:effectLst/>
              <a:latin typeface="Graphik Regular" panose="020B0503030202060203" pitchFamily="34" charset="0"/>
              <a:ea typeface="+mn-ea"/>
              <a:cs typeface="+mn-cs"/>
            </a:endParaRPr>
          </a:p>
          <a:p>
            <a:pPr algn="ctr"/>
            <a:r>
              <a:rPr lang="en-US" sz="1050" b="0" i="0" kern="1200">
                <a:solidFill>
                  <a:schemeClr val="bg1"/>
                </a:solidFill>
                <a:effectLst/>
                <a:latin typeface="Graphik Regular" panose="020B0503030202060203" pitchFamily="34" charset="0"/>
                <a:ea typeface="+mn-ea"/>
                <a:cs typeface="+mn-cs"/>
              </a:rPr>
              <a:t>CMYK</a:t>
            </a:r>
          </a:p>
          <a:p>
            <a:pPr algn="ctr"/>
            <a:r>
              <a:rPr lang="en-US" sz="1050" b="0" i="0" kern="1200">
                <a:solidFill>
                  <a:schemeClr val="bg1"/>
                </a:solidFill>
                <a:effectLst/>
                <a:latin typeface="Graphik Regular" panose="020B0503030202060203" pitchFamily="34" charset="0"/>
                <a:ea typeface="+mn-ea"/>
                <a:cs typeface="+mn-cs"/>
              </a:rPr>
              <a:t>0 57 93 0</a:t>
            </a:r>
          </a:p>
        </p:txBody>
      </p:sp>
      <p:sp>
        <p:nvSpPr>
          <p:cNvPr id="51" name="Rectangle 50">
            <a:extLst>
              <a:ext uri="{FF2B5EF4-FFF2-40B4-BE49-F238E27FC236}">
                <a16:creationId xmlns:a16="http://schemas.microsoft.com/office/drawing/2014/main" id="{BA391936-F15A-DC47-AF64-4B2A284C479A}"/>
              </a:ext>
            </a:extLst>
          </p:cNvPr>
          <p:cNvSpPr/>
          <p:nvPr userDrawn="1"/>
        </p:nvSpPr>
        <p:spPr>
          <a:xfrm>
            <a:off x="5979954" y="4141474"/>
            <a:ext cx="1281463" cy="2030726"/>
          </a:xfrm>
          <a:prstGeom prst="rect">
            <a:avLst/>
          </a:prstGeom>
          <a:solidFill>
            <a:schemeClr val="bg1"/>
          </a:solidFill>
          <a:ln w="158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2" name="TextBox 51">
            <a:extLst>
              <a:ext uri="{FF2B5EF4-FFF2-40B4-BE49-F238E27FC236}">
                <a16:creationId xmlns:a16="http://schemas.microsoft.com/office/drawing/2014/main" id="{2397C013-13FB-9946-9AF3-2D778D9FFDB7}"/>
              </a:ext>
            </a:extLst>
          </p:cNvPr>
          <p:cNvSpPr txBox="1"/>
          <p:nvPr userDrawn="1"/>
        </p:nvSpPr>
        <p:spPr>
          <a:xfrm>
            <a:off x="5968135" y="4141473"/>
            <a:ext cx="1287036" cy="2030726"/>
          </a:xfrm>
          <a:prstGeom prst="rect">
            <a:avLst/>
          </a:prstGeom>
          <a:noFill/>
        </p:spPr>
        <p:txBody>
          <a:bodyPr wrap="square" rtlCol="0" anchor="ctr">
            <a:noAutofit/>
          </a:bodyPr>
          <a:lstStyle/>
          <a:p>
            <a:pPr algn="ctr"/>
            <a:r>
              <a:rPr lang="en-US" sz="1050" b="0" i="0" kern="1200">
                <a:solidFill>
                  <a:schemeClr val="bg1">
                    <a:lumMod val="75000"/>
                  </a:schemeClr>
                </a:solidFill>
                <a:effectLst/>
                <a:latin typeface="Graphik Regular" panose="020B0503030202060203" pitchFamily="34" charset="0"/>
                <a:ea typeface="+mn-ea"/>
                <a:cs typeface="+mn-cs"/>
              </a:rPr>
              <a:t>HEX</a:t>
            </a:r>
          </a:p>
          <a:p>
            <a:pPr algn="ctr"/>
            <a:r>
              <a:rPr lang="en-US" sz="1050" b="0" i="0" kern="1200">
                <a:solidFill>
                  <a:schemeClr val="bg1">
                    <a:lumMod val="75000"/>
                  </a:schemeClr>
                </a:solidFill>
                <a:effectLst/>
                <a:latin typeface="Graphik Regular" panose="020B0503030202060203" pitchFamily="34" charset="0"/>
                <a:ea typeface="+mn-ea"/>
                <a:cs typeface="+mn-cs"/>
              </a:rPr>
              <a:t>#FFFFFF</a:t>
            </a:r>
          </a:p>
          <a:p>
            <a:pPr algn="ctr"/>
            <a:endParaRPr lang="en-US" sz="1050" b="0" i="0" kern="1200">
              <a:solidFill>
                <a:schemeClr val="bg1">
                  <a:lumMod val="75000"/>
                </a:schemeClr>
              </a:solidFill>
              <a:effectLst/>
              <a:latin typeface="Graphik Regular" panose="020B0503030202060203" pitchFamily="34" charset="0"/>
              <a:ea typeface="+mn-ea"/>
              <a:cs typeface="+mn-cs"/>
            </a:endParaRPr>
          </a:p>
          <a:p>
            <a:pPr algn="ctr"/>
            <a:r>
              <a:rPr lang="en-US" sz="1050" b="0" i="0" kern="1200">
                <a:solidFill>
                  <a:schemeClr val="bg1">
                    <a:lumMod val="75000"/>
                  </a:schemeClr>
                </a:solidFill>
                <a:effectLst/>
                <a:latin typeface="Graphik Regular" panose="020B0503030202060203" pitchFamily="34" charset="0"/>
                <a:ea typeface="+mn-ea"/>
                <a:cs typeface="+mn-cs"/>
              </a:rPr>
              <a:t>RGB</a:t>
            </a:r>
          </a:p>
          <a:p>
            <a:pPr algn="ctr"/>
            <a:r>
              <a:rPr lang="en-US" sz="1050" b="0" i="0" kern="1200">
                <a:solidFill>
                  <a:schemeClr val="bg1">
                    <a:lumMod val="75000"/>
                  </a:schemeClr>
                </a:solidFill>
                <a:effectLst/>
                <a:latin typeface="Graphik Regular" panose="020B0503030202060203" pitchFamily="34" charset="0"/>
                <a:ea typeface="+mn-ea"/>
                <a:cs typeface="+mn-cs"/>
              </a:rPr>
              <a:t>255 255 255</a:t>
            </a:r>
          </a:p>
          <a:p>
            <a:pPr algn="ctr"/>
            <a:endParaRPr lang="en-US" sz="1050" b="0" i="0" kern="1200">
              <a:solidFill>
                <a:schemeClr val="bg1">
                  <a:lumMod val="75000"/>
                </a:schemeClr>
              </a:solidFill>
              <a:effectLst/>
              <a:latin typeface="Graphik Regular" panose="020B0503030202060203" pitchFamily="34" charset="0"/>
              <a:ea typeface="+mn-ea"/>
              <a:cs typeface="+mn-cs"/>
            </a:endParaRPr>
          </a:p>
          <a:p>
            <a:pPr algn="ctr"/>
            <a:r>
              <a:rPr lang="en-US" sz="1050" b="0" i="0" kern="1200">
                <a:solidFill>
                  <a:schemeClr val="bg1">
                    <a:lumMod val="75000"/>
                  </a:schemeClr>
                </a:solidFill>
                <a:effectLst/>
                <a:latin typeface="Graphik Regular" panose="020B0503030202060203" pitchFamily="34" charset="0"/>
                <a:ea typeface="+mn-ea"/>
                <a:cs typeface="+mn-cs"/>
              </a:rPr>
              <a:t>PANTONE</a:t>
            </a:r>
          </a:p>
          <a:p>
            <a:pPr algn="ctr"/>
            <a:r>
              <a:rPr lang="en-US" sz="1050" b="0" i="0" kern="1200">
                <a:solidFill>
                  <a:schemeClr val="bg1">
                    <a:lumMod val="75000"/>
                  </a:schemeClr>
                </a:solidFill>
                <a:effectLst/>
                <a:latin typeface="Graphik Regular" panose="020B0503030202060203" pitchFamily="34" charset="0"/>
                <a:ea typeface="+mn-ea"/>
                <a:cs typeface="+mn-cs"/>
              </a:rPr>
              <a:t>White C</a:t>
            </a:r>
          </a:p>
          <a:p>
            <a:pPr algn="ctr"/>
            <a:endParaRPr lang="en-US" sz="1050" b="0" i="0" kern="1200">
              <a:solidFill>
                <a:schemeClr val="bg1">
                  <a:lumMod val="75000"/>
                </a:schemeClr>
              </a:solidFill>
              <a:effectLst/>
              <a:latin typeface="Graphik Regular" panose="020B0503030202060203" pitchFamily="34" charset="0"/>
              <a:ea typeface="+mn-ea"/>
              <a:cs typeface="+mn-cs"/>
            </a:endParaRPr>
          </a:p>
          <a:p>
            <a:pPr algn="ctr"/>
            <a:r>
              <a:rPr lang="en-US" sz="1050" b="0" i="0" kern="1200">
                <a:solidFill>
                  <a:schemeClr val="bg1">
                    <a:lumMod val="75000"/>
                  </a:schemeClr>
                </a:solidFill>
                <a:effectLst/>
                <a:latin typeface="Graphik Regular" panose="020B0503030202060203" pitchFamily="34" charset="0"/>
                <a:ea typeface="+mn-ea"/>
                <a:cs typeface="+mn-cs"/>
              </a:rPr>
              <a:t>CMYK</a:t>
            </a:r>
          </a:p>
          <a:p>
            <a:pPr algn="ctr"/>
            <a:r>
              <a:rPr lang="en-US" sz="1050" b="0" i="0" kern="1200">
                <a:solidFill>
                  <a:schemeClr val="bg1">
                    <a:lumMod val="75000"/>
                  </a:schemeClr>
                </a:solidFill>
                <a:effectLst/>
                <a:latin typeface="Graphik Regular" panose="020B0503030202060203" pitchFamily="34" charset="0"/>
                <a:ea typeface="+mn-ea"/>
                <a:cs typeface="+mn-cs"/>
              </a:rPr>
              <a:t>0 0 0 0</a:t>
            </a:r>
          </a:p>
        </p:txBody>
      </p:sp>
      <p:sp>
        <p:nvSpPr>
          <p:cNvPr id="53" name="Rectangle 52">
            <a:extLst>
              <a:ext uri="{FF2B5EF4-FFF2-40B4-BE49-F238E27FC236}">
                <a16:creationId xmlns:a16="http://schemas.microsoft.com/office/drawing/2014/main" id="{0835CAE9-F5DA-1145-9E04-0F6B1E28D14C}"/>
              </a:ext>
            </a:extLst>
          </p:cNvPr>
          <p:cNvSpPr/>
          <p:nvPr userDrawn="1"/>
        </p:nvSpPr>
        <p:spPr>
          <a:xfrm>
            <a:off x="5968135" y="3740347"/>
            <a:ext cx="1281463"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ln w="12700">
                  <a:noFill/>
                </a:ln>
                <a:solidFill>
                  <a:schemeClr val="bg1">
                    <a:lumMod val="75000"/>
                  </a:schemeClr>
                </a:solidFill>
                <a:effectLst/>
                <a:latin typeface="Mercury Display Bold" pitchFamily="2" charset="0"/>
              </a:rPr>
              <a:t>White</a:t>
            </a:r>
          </a:p>
        </p:txBody>
      </p:sp>
      <p:sp>
        <p:nvSpPr>
          <p:cNvPr id="54" name="Rectangle 53">
            <a:extLst>
              <a:ext uri="{FF2B5EF4-FFF2-40B4-BE49-F238E27FC236}">
                <a16:creationId xmlns:a16="http://schemas.microsoft.com/office/drawing/2014/main" id="{A64929D7-655A-F645-ACFD-EA93923DCCCB}"/>
              </a:ext>
            </a:extLst>
          </p:cNvPr>
          <p:cNvSpPr/>
          <p:nvPr userDrawn="1"/>
        </p:nvSpPr>
        <p:spPr>
          <a:xfrm>
            <a:off x="8767793" y="1033454"/>
            <a:ext cx="1429417"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solidFill>
                  <a:schemeClr val="bg1">
                    <a:lumMod val="85000"/>
                  </a:schemeClr>
                </a:solidFill>
                <a:effectLst/>
                <a:latin typeface="Mercury Display Bold" pitchFamily="2" charset="0"/>
              </a:rPr>
              <a:t>Bright Gray</a:t>
            </a:r>
          </a:p>
        </p:txBody>
      </p:sp>
      <p:sp>
        <p:nvSpPr>
          <p:cNvPr id="56" name="TextBox 55">
            <a:extLst>
              <a:ext uri="{FF2B5EF4-FFF2-40B4-BE49-F238E27FC236}">
                <a16:creationId xmlns:a16="http://schemas.microsoft.com/office/drawing/2014/main" id="{3551ABF7-40DC-964B-9CF3-EBE7CD163517}"/>
              </a:ext>
            </a:extLst>
          </p:cNvPr>
          <p:cNvSpPr txBox="1"/>
          <p:nvPr userDrawn="1"/>
        </p:nvSpPr>
        <p:spPr>
          <a:xfrm>
            <a:off x="8812212" y="1475637"/>
            <a:ext cx="1287036" cy="1872343"/>
          </a:xfrm>
          <a:prstGeom prst="rect">
            <a:avLst/>
          </a:prstGeom>
          <a:noFill/>
        </p:spPr>
        <p:txBody>
          <a:bodyPr wrap="square" rtlCol="0" anchor="ctr">
            <a:noAutofit/>
          </a:bodyPr>
          <a:lstStyle/>
          <a:p>
            <a:pPr algn="ctr"/>
            <a:r>
              <a:rPr lang="en-US" sz="1050" b="0" i="0" kern="1200">
                <a:solidFill>
                  <a:schemeClr val="bg1">
                    <a:lumMod val="65000"/>
                  </a:schemeClr>
                </a:solidFill>
                <a:effectLst/>
                <a:latin typeface="Graphik Regular" panose="020B0503030202060203" pitchFamily="34" charset="0"/>
                <a:ea typeface="+mn-ea"/>
                <a:cs typeface="+mn-cs"/>
              </a:rPr>
              <a:t>HEX</a:t>
            </a:r>
          </a:p>
          <a:p>
            <a:pPr algn="ctr"/>
            <a:r>
              <a:rPr lang="en-US" sz="1050" b="0" i="0" kern="1200">
                <a:solidFill>
                  <a:schemeClr val="bg1">
                    <a:lumMod val="65000"/>
                  </a:schemeClr>
                </a:solidFill>
                <a:effectLst/>
                <a:latin typeface="Graphik Regular" panose="020B0503030202060203" pitchFamily="34" charset="0"/>
                <a:ea typeface="+mn-ea"/>
                <a:cs typeface="+mn-cs"/>
              </a:rPr>
              <a:t>#EEEEEE</a:t>
            </a:r>
          </a:p>
          <a:p>
            <a:pPr algn="ctr"/>
            <a:endParaRPr lang="en-US" sz="1050" b="0" i="0" kern="1200">
              <a:solidFill>
                <a:schemeClr val="bg1">
                  <a:lumMod val="65000"/>
                </a:schemeClr>
              </a:solidFill>
              <a:effectLst/>
              <a:latin typeface="Graphik Regular" panose="020B0503030202060203" pitchFamily="34" charset="0"/>
              <a:ea typeface="+mn-ea"/>
              <a:cs typeface="+mn-cs"/>
            </a:endParaRPr>
          </a:p>
          <a:p>
            <a:pPr algn="ctr"/>
            <a:r>
              <a:rPr lang="en-US" sz="1050" b="0" i="0" kern="1200">
                <a:solidFill>
                  <a:schemeClr val="bg1">
                    <a:lumMod val="65000"/>
                  </a:schemeClr>
                </a:solidFill>
                <a:effectLst/>
                <a:latin typeface="Graphik Regular" panose="020B0503030202060203" pitchFamily="34" charset="0"/>
                <a:ea typeface="+mn-ea"/>
                <a:cs typeface="+mn-cs"/>
              </a:rPr>
              <a:t>RGB</a:t>
            </a:r>
          </a:p>
          <a:p>
            <a:pPr algn="ctr"/>
            <a:r>
              <a:rPr lang="en-US" sz="1050" b="0" i="0" kern="1200">
                <a:solidFill>
                  <a:schemeClr val="bg1">
                    <a:lumMod val="65000"/>
                  </a:schemeClr>
                </a:solidFill>
                <a:effectLst/>
                <a:latin typeface="Graphik Regular" panose="020B0503030202060203" pitchFamily="34" charset="0"/>
                <a:ea typeface="+mn-ea"/>
                <a:cs typeface="+mn-cs"/>
              </a:rPr>
              <a:t>238 238 238</a:t>
            </a:r>
          </a:p>
          <a:p>
            <a:pPr algn="ctr"/>
            <a:endParaRPr lang="en-US" sz="1050" b="0" i="0" kern="1200">
              <a:solidFill>
                <a:schemeClr val="bg1">
                  <a:lumMod val="65000"/>
                </a:schemeClr>
              </a:solidFill>
              <a:effectLst/>
              <a:latin typeface="Graphik Regular" panose="020B0503030202060203" pitchFamily="34" charset="0"/>
              <a:ea typeface="+mn-ea"/>
              <a:cs typeface="+mn-cs"/>
            </a:endParaRPr>
          </a:p>
          <a:p>
            <a:pPr algn="ctr"/>
            <a:r>
              <a:rPr lang="en-US" sz="1050" b="0" i="0" kern="1200">
                <a:solidFill>
                  <a:schemeClr val="bg1">
                    <a:lumMod val="65000"/>
                  </a:schemeClr>
                </a:solidFill>
                <a:effectLst/>
                <a:latin typeface="Graphik Regular" panose="020B0503030202060203" pitchFamily="34" charset="0"/>
                <a:ea typeface="+mn-ea"/>
                <a:cs typeface="+mn-cs"/>
              </a:rPr>
              <a:t>PANTONE</a:t>
            </a:r>
          </a:p>
          <a:p>
            <a:pPr algn="ctr"/>
            <a:r>
              <a:rPr lang="en-US" sz="1050" b="0" i="0" kern="1200">
                <a:solidFill>
                  <a:schemeClr val="bg1">
                    <a:lumMod val="65000"/>
                  </a:schemeClr>
                </a:solidFill>
                <a:effectLst/>
                <a:latin typeface="Graphik Regular" panose="020B0503030202060203" pitchFamily="34" charset="0"/>
                <a:ea typeface="+mn-ea"/>
                <a:cs typeface="+mn-cs"/>
              </a:rPr>
              <a:t>663 C</a:t>
            </a:r>
          </a:p>
          <a:p>
            <a:pPr algn="ctr"/>
            <a:endParaRPr lang="en-US" sz="1050" b="0" i="0" kern="1200">
              <a:solidFill>
                <a:schemeClr val="bg1">
                  <a:lumMod val="65000"/>
                </a:schemeClr>
              </a:solidFill>
              <a:effectLst/>
              <a:latin typeface="Graphik Regular" panose="020B0503030202060203" pitchFamily="34" charset="0"/>
              <a:ea typeface="+mn-ea"/>
              <a:cs typeface="+mn-cs"/>
            </a:endParaRPr>
          </a:p>
          <a:p>
            <a:pPr algn="ctr"/>
            <a:r>
              <a:rPr lang="en-US" sz="1050" b="0" i="0" kern="1200">
                <a:solidFill>
                  <a:schemeClr val="bg1">
                    <a:lumMod val="65000"/>
                  </a:schemeClr>
                </a:solidFill>
                <a:effectLst/>
                <a:latin typeface="Graphik Regular" panose="020B0503030202060203" pitchFamily="34" charset="0"/>
                <a:ea typeface="+mn-ea"/>
                <a:cs typeface="+mn-cs"/>
              </a:rPr>
              <a:t>CMYK</a:t>
            </a:r>
          </a:p>
          <a:p>
            <a:pPr algn="ctr"/>
            <a:r>
              <a:rPr lang="en-US" sz="1050" b="0" i="0" kern="1200">
                <a:solidFill>
                  <a:schemeClr val="bg1">
                    <a:lumMod val="65000"/>
                  </a:schemeClr>
                </a:solidFill>
                <a:effectLst/>
                <a:latin typeface="Graphik Regular" panose="020B0503030202060203" pitchFamily="34" charset="0"/>
                <a:ea typeface="+mn-ea"/>
                <a:cs typeface="+mn-cs"/>
              </a:rPr>
              <a:t>0 0 0 7</a:t>
            </a:r>
          </a:p>
        </p:txBody>
      </p:sp>
      <p:sp>
        <p:nvSpPr>
          <p:cNvPr id="7" name="TextBox 6">
            <a:extLst>
              <a:ext uri="{FF2B5EF4-FFF2-40B4-BE49-F238E27FC236}">
                <a16:creationId xmlns:a16="http://schemas.microsoft.com/office/drawing/2014/main" id="{FA99DC8B-4DD9-B64F-A31A-0E44C0929DA7}"/>
              </a:ext>
            </a:extLst>
          </p:cNvPr>
          <p:cNvSpPr txBox="1"/>
          <p:nvPr userDrawn="1"/>
        </p:nvSpPr>
        <p:spPr>
          <a:xfrm>
            <a:off x="571500" y="4206847"/>
            <a:ext cx="3867819" cy="2031325"/>
          </a:xfrm>
          <a:prstGeom prst="rect">
            <a:avLst/>
          </a:prstGeom>
          <a:noFill/>
        </p:spPr>
        <p:txBody>
          <a:bodyPr wrap="square" rtlCol="0">
            <a:spAutoFit/>
          </a:bodyPr>
          <a:lstStyle/>
          <a:p>
            <a:pPr algn="r"/>
            <a:r>
              <a:rPr lang="en-US" sz="1400">
                <a:latin typeface="Graphik Regular" panose="020B0503030202060203" pitchFamily="34" charset="0"/>
              </a:rPr>
              <a:t>Secondary colors are used when additional colors are needed to separate visuals, connect complex ideas, and/or provide extra color contrast.</a:t>
            </a:r>
          </a:p>
          <a:p>
            <a:pPr algn="r"/>
            <a:r>
              <a:rPr lang="en-US" sz="1400">
                <a:latin typeface="Graphik Regular" panose="020B0503030202060203" pitchFamily="34" charset="0"/>
              </a:rPr>
              <a:t> </a:t>
            </a:r>
          </a:p>
          <a:p>
            <a:pPr algn="r"/>
            <a:r>
              <a:rPr lang="en-US" sz="1400" b="1">
                <a:solidFill>
                  <a:schemeClr val="accent6"/>
                </a:solidFill>
                <a:latin typeface="Graphik Regular" panose="020B0503030202060203" pitchFamily="34" charset="0"/>
              </a:rPr>
              <a:t>CADMIUM</a:t>
            </a:r>
            <a:r>
              <a:rPr lang="en-US" sz="1400">
                <a:solidFill>
                  <a:schemeClr val="accent6"/>
                </a:solidFill>
                <a:latin typeface="Graphik Regular" panose="020B0503030202060203" pitchFamily="34" charset="0"/>
              </a:rPr>
              <a:t> </a:t>
            </a:r>
            <a:r>
              <a:rPr lang="en-US" sz="1400">
                <a:latin typeface="Graphik Regular" panose="020B0503030202060203" pitchFamily="34" charset="0"/>
              </a:rPr>
              <a:t>is created when </a:t>
            </a:r>
            <a:br>
              <a:rPr lang="en-US" sz="1400">
                <a:latin typeface="Graphik Regular" panose="020B0503030202060203" pitchFamily="34" charset="0"/>
              </a:rPr>
            </a:br>
            <a:r>
              <a:rPr lang="en-US" sz="1400" b="1">
                <a:solidFill>
                  <a:schemeClr val="accent1"/>
                </a:solidFill>
                <a:latin typeface="Graphik Regular" panose="020B0503030202060203" pitchFamily="34" charset="0"/>
              </a:rPr>
              <a:t>SUNRISE</a:t>
            </a:r>
            <a:r>
              <a:rPr lang="en-US" sz="1400">
                <a:latin typeface="Graphik Regular" panose="020B0503030202060203" pitchFamily="34" charset="0"/>
              </a:rPr>
              <a:t> &amp; </a:t>
            </a:r>
            <a:r>
              <a:rPr lang="en-US" sz="1400" b="1">
                <a:solidFill>
                  <a:schemeClr val="accent2"/>
                </a:solidFill>
                <a:latin typeface="Graphik Regular" panose="020B0503030202060203" pitchFamily="34" charset="0"/>
              </a:rPr>
              <a:t>TANGERINE</a:t>
            </a:r>
            <a:r>
              <a:rPr lang="en-US" sz="1400">
                <a:latin typeface="Graphik Regular" panose="020B0503030202060203" pitchFamily="34" charset="0"/>
              </a:rPr>
              <a:t> meet. It is used as a bridge when connecting the two colors and the gradient is not appropriate.</a:t>
            </a:r>
          </a:p>
        </p:txBody>
      </p:sp>
      <p:sp>
        <p:nvSpPr>
          <p:cNvPr id="57" name="TextBox 56">
            <a:extLst>
              <a:ext uri="{FF2B5EF4-FFF2-40B4-BE49-F238E27FC236}">
                <a16:creationId xmlns:a16="http://schemas.microsoft.com/office/drawing/2014/main" id="{42AB8A32-8AB0-B74D-912F-0C94C48E3226}"/>
              </a:ext>
            </a:extLst>
          </p:cNvPr>
          <p:cNvSpPr txBox="1"/>
          <p:nvPr userDrawn="1"/>
        </p:nvSpPr>
        <p:spPr>
          <a:xfrm>
            <a:off x="571500" y="1436753"/>
            <a:ext cx="3787202" cy="2000548"/>
          </a:xfrm>
          <a:prstGeom prst="rect">
            <a:avLst/>
          </a:prstGeom>
          <a:noFill/>
        </p:spPr>
        <p:txBody>
          <a:bodyPr wrap="square" rtlCol="0">
            <a:spAutoFit/>
          </a:bodyPr>
          <a:lstStyle/>
          <a:p>
            <a:pPr marL="0" marR="0" indent="0" algn="r" defTabSz="914377" rtl="0" eaLnBrk="1" fontAlgn="auto" latinLnBrk="0" hangingPunct="1">
              <a:lnSpc>
                <a:spcPct val="100000"/>
              </a:lnSpc>
              <a:spcBef>
                <a:spcPts val="0"/>
              </a:spcBef>
              <a:spcAft>
                <a:spcPts val="0"/>
              </a:spcAft>
              <a:buClrTx/>
              <a:buSzTx/>
              <a:buFontTx/>
              <a:buNone/>
              <a:tabLst/>
              <a:defRPr/>
            </a:pPr>
            <a:r>
              <a:rPr lang="en-US" sz="1400">
                <a:latin typeface="Graphik Regular" panose="020B0503030202060203" pitchFamily="34" charset="0"/>
              </a:rPr>
              <a:t>Primary colors are used for all elements. These colors are our identity. They are the core colors of the AArete brand.</a:t>
            </a:r>
          </a:p>
          <a:p>
            <a:pPr marL="0" marR="0" indent="0" algn="r" defTabSz="914377" rtl="0" eaLnBrk="1" fontAlgn="auto" latinLnBrk="0" hangingPunct="1">
              <a:lnSpc>
                <a:spcPct val="100000"/>
              </a:lnSpc>
              <a:spcBef>
                <a:spcPts val="0"/>
              </a:spcBef>
              <a:spcAft>
                <a:spcPts val="0"/>
              </a:spcAft>
              <a:buClrTx/>
              <a:buSzTx/>
              <a:buFontTx/>
              <a:buNone/>
              <a:tabLst/>
              <a:defRPr/>
            </a:pPr>
            <a:endParaRPr lang="en-US" sz="1400">
              <a:latin typeface="Graphik Regular" panose="020B0503030202060203" pitchFamily="34" charset="0"/>
            </a:endParaRPr>
          </a:p>
          <a:p>
            <a:pPr marL="0" marR="0" indent="0" algn="r" defTabSz="914377" rtl="0" eaLnBrk="1" fontAlgn="auto" latinLnBrk="0" hangingPunct="1">
              <a:lnSpc>
                <a:spcPct val="100000"/>
              </a:lnSpc>
              <a:spcBef>
                <a:spcPts val="0"/>
              </a:spcBef>
              <a:spcAft>
                <a:spcPts val="0"/>
              </a:spcAft>
              <a:buClrTx/>
              <a:buSzTx/>
              <a:buFontTx/>
              <a:buNone/>
              <a:tabLst/>
              <a:defRPr/>
            </a:pPr>
            <a:endParaRPr lang="en-US" sz="1400">
              <a:latin typeface="Graphik Regular" panose="020B0503030202060203" pitchFamily="34" charset="0"/>
            </a:endParaRPr>
          </a:p>
          <a:p>
            <a:pPr marL="0" marR="0" indent="0" algn="r" defTabSz="914377" rtl="0" eaLnBrk="1" fontAlgn="auto" latinLnBrk="0" hangingPunct="1">
              <a:lnSpc>
                <a:spcPct val="100000"/>
              </a:lnSpc>
              <a:spcBef>
                <a:spcPts val="0"/>
              </a:spcBef>
              <a:spcAft>
                <a:spcPts val="0"/>
              </a:spcAft>
              <a:buClrTx/>
              <a:buSzTx/>
              <a:buFontTx/>
              <a:buNone/>
              <a:tabLst/>
              <a:defRPr/>
            </a:pPr>
            <a:endParaRPr lang="en-US" sz="1400">
              <a:latin typeface="Graphik Regular" panose="020B0503030202060203" pitchFamily="34" charset="0"/>
            </a:endParaRPr>
          </a:p>
          <a:p>
            <a:pPr marL="0" marR="0" indent="0" algn="r" defTabSz="914377" rtl="0" eaLnBrk="1" fontAlgn="auto" latinLnBrk="0" hangingPunct="1">
              <a:lnSpc>
                <a:spcPct val="100000"/>
              </a:lnSpc>
              <a:spcBef>
                <a:spcPts val="0"/>
              </a:spcBef>
              <a:spcAft>
                <a:spcPts val="0"/>
              </a:spcAft>
              <a:buClrTx/>
              <a:buSzTx/>
              <a:buFontTx/>
              <a:buNone/>
              <a:tabLst/>
              <a:defRPr/>
            </a:pPr>
            <a:endParaRPr lang="en-US" sz="1400">
              <a:latin typeface="Graphik Regular" panose="020B0503030202060203" pitchFamily="34" charset="0"/>
            </a:endParaRPr>
          </a:p>
          <a:p>
            <a:pPr marL="0" marR="0" indent="0" algn="r" defTabSz="914377" rtl="0" eaLnBrk="1" fontAlgn="auto" latinLnBrk="0" hangingPunct="1">
              <a:lnSpc>
                <a:spcPct val="100000"/>
              </a:lnSpc>
              <a:spcBef>
                <a:spcPts val="0"/>
              </a:spcBef>
              <a:spcAft>
                <a:spcPts val="0"/>
              </a:spcAft>
              <a:buClrTx/>
              <a:buSzTx/>
              <a:buFontTx/>
              <a:buNone/>
              <a:tabLst/>
              <a:defRPr/>
            </a:pPr>
            <a:endParaRPr lang="en-US" sz="1400">
              <a:latin typeface="Graphik Regular" panose="020B0503030202060203" pitchFamily="34" charset="0"/>
            </a:endParaRPr>
          </a:p>
          <a:p>
            <a:pPr marL="0" marR="0" indent="0" algn="r" defTabSz="914377" rtl="0" eaLnBrk="1" fontAlgn="auto" latinLnBrk="0" hangingPunct="1">
              <a:lnSpc>
                <a:spcPct val="100000"/>
              </a:lnSpc>
              <a:spcBef>
                <a:spcPts val="0"/>
              </a:spcBef>
              <a:spcAft>
                <a:spcPts val="0"/>
              </a:spcAft>
              <a:buClrTx/>
              <a:buSzTx/>
              <a:buFontTx/>
              <a:buNone/>
              <a:tabLst/>
              <a:defRPr/>
            </a:pPr>
            <a:r>
              <a:rPr lang="en-US" sz="1200" b="1">
                <a:latin typeface="Graphik Regular" panose="020B0503030202060203" pitchFamily="34" charset="0"/>
              </a:rPr>
              <a:t>PLEASE ONLY USE THE COLORS IN THIS GUIDE.</a:t>
            </a:r>
          </a:p>
        </p:txBody>
      </p:sp>
      <p:sp>
        <p:nvSpPr>
          <p:cNvPr id="58" name="Rectangle 57">
            <a:extLst>
              <a:ext uri="{FF2B5EF4-FFF2-40B4-BE49-F238E27FC236}">
                <a16:creationId xmlns:a16="http://schemas.microsoft.com/office/drawing/2014/main" id="{96925FFA-4E10-5342-AE18-54522F8C8341}"/>
              </a:ext>
            </a:extLst>
          </p:cNvPr>
          <p:cNvSpPr/>
          <p:nvPr userDrawn="1"/>
        </p:nvSpPr>
        <p:spPr>
          <a:xfrm>
            <a:off x="7340283" y="3731066"/>
            <a:ext cx="1374269"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ln w="12700">
                  <a:noFill/>
                </a:ln>
                <a:solidFill>
                  <a:schemeClr val="tx1">
                    <a:lumMod val="90000"/>
                    <a:lumOff val="10000"/>
                  </a:schemeClr>
                </a:solidFill>
                <a:effectLst/>
                <a:latin typeface="Mercury Display Bold" pitchFamily="2" charset="0"/>
              </a:rPr>
              <a:t>Slate</a:t>
            </a:r>
          </a:p>
        </p:txBody>
      </p:sp>
      <p:sp>
        <p:nvSpPr>
          <p:cNvPr id="59" name="Rectangle 58">
            <a:extLst>
              <a:ext uri="{FF2B5EF4-FFF2-40B4-BE49-F238E27FC236}">
                <a16:creationId xmlns:a16="http://schemas.microsoft.com/office/drawing/2014/main" id="{82E529B1-C480-9347-9B3B-8A2BF21C5784}"/>
              </a:ext>
            </a:extLst>
          </p:cNvPr>
          <p:cNvSpPr/>
          <p:nvPr userDrawn="1"/>
        </p:nvSpPr>
        <p:spPr>
          <a:xfrm>
            <a:off x="8802052" y="3740347"/>
            <a:ext cx="1374269"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ln w="12700">
                  <a:noFill/>
                </a:ln>
                <a:solidFill>
                  <a:schemeClr val="tx1">
                    <a:lumMod val="50000"/>
                    <a:lumOff val="50000"/>
                  </a:schemeClr>
                </a:solidFill>
                <a:effectLst/>
                <a:latin typeface="Mercury Display Bold" pitchFamily="2" charset="0"/>
              </a:rPr>
              <a:t>Granite</a:t>
            </a:r>
          </a:p>
        </p:txBody>
      </p:sp>
      <p:sp>
        <p:nvSpPr>
          <p:cNvPr id="60" name="Rectangle 59">
            <a:extLst>
              <a:ext uri="{FF2B5EF4-FFF2-40B4-BE49-F238E27FC236}">
                <a16:creationId xmlns:a16="http://schemas.microsoft.com/office/drawing/2014/main" id="{DDB0410F-5C91-ED47-B84D-3E97432820FC}"/>
              </a:ext>
            </a:extLst>
          </p:cNvPr>
          <p:cNvSpPr/>
          <p:nvPr userDrawn="1"/>
        </p:nvSpPr>
        <p:spPr>
          <a:xfrm>
            <a:off x="10262229" y="3740347"/>
            <a:ext cx="1374269" cy="384721"/>
          </a:xfrm>
          <a:prstGeom prst="rect">
            <a:avLst/>
          </a:prstGeom>
        </p:spPr>
        <p:txBody>
          <a:bodyPr wrap="square">
            <a:spAutoFit/>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900" b="0" i="0">
                <a:ln w="12700">
                  <a:noFill/>
                </a:ln>
                <a:solidFill>
                  <a:schemeClr val="tx1">
                    <a:lumMod val="25000"/>
                    <a:lumOff val="75000"/>
                  </a:schemeClr>
                </a:solidFill>
                <a:effectLst/>
                <a:latin typeface="Mercury Display Bold" pitchFamily="2" charset="0"/>
              </a:rPr>
              <a:t>Silver</a:t>
            </a:r>
          </a:p>
        </p:txBody>
      </p:sp>
      <p:cxnSp>
        <p:nvCxnSpPr>
          <p:cNvPr id="5" name="Straight Connector 4">
            <a:extLst>
              <a:ext uri="{FF2B5EF4-FFF2-40B4-BE49-F238E27FC236}">
                <a16:creationId xmlns:a16="http://schemas.microsoft.com/office/drawing/2014/main" id="{ABDE7F26-827E-EFC8-0209-DF754E80DC38}"/>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66EB678-4BED-4D15-7301-E82FC155358E}"/>
              </a:ext>
            </a:extLst>
          </p:cNvPr>
          <p:cNvGrpSpPr/>
          <p:nvPr userDrawn="1"/>
        </p:nvGrpSpPr>
        <p:grpSpPr>
          <a:xfrm>
            <a:off x="8181026" y="6375415"/>
            <a:ext cx="3531858" cy="304801"/>
            <a:chOff x="8181026" y="6375415"/>
            <a:chExt cx="3531858" cy="304801"/>
          </a:xfrm>
        </p:grpSpPr>
        <p:grpSp>
          <p:nvGrpSpPr>
            <p:cNvPr id="13" name="Group 12">
              <a:extLst>
                <a:ext uri="{FF2B5EF4-FFF2-40B4-BE49-F238E27FC236}">
                  <a16:creationId xmlns:a16="http://schemas.microsoft.com/office/drawing/2014/main" id="{453C6877-1C30-8DC2-F278-2B5FFB737D15}"/>
                </a:ext>
              </a:extLst>
            </p:cNvPr>
            <p:cNvGrpSpPr/>
            <p:nvPr userDrawn="1"/>
          </p:nvGrpSpPr>
          <p:grpSpPr>
            <a:xfrm>
              <a:off x="8181026" y="6420103"/>
              <a:ext cx="3531858" cy="215444"/>
              <a:chOff x="8181025" y="6420079"/>
              <a:chExt cx="3531857" cy="215443"/>
            </a:xfrm>
          </p:grpSpPr>
          <p:sp>
            <p:nvSpPr>
              <p:cNvPr id="15" name="Rectangle 14">
                <a:extLst>
                  <a:ext uri="{FF2B5EF4-FFF2-40B4-BE49-F238E27FC236}">
                    <a16:creationId xmlns:a16="http://schemas.microsoft.com/office/drawing/2014/main" id="{A79CFB1E-D670-9084-A0E3-CE082CB7DA90}"/>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7" name="Rectangle 16">
                <a:extLst>
                  <a:ext uri="{FF2B5EF4-FFF2-40B4-BE49-F238E27FC236}">
                    <a16:creationId xmlns:a16="http://schemas.microsoft.com/office/drawing/2014/main" id="{A2F2173E-EEEC-AADE-F772-43B7938F2D8A}"/>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4" name="Straight Connector 13">
              <a:extLst>
                <a:ext uri="{FF2B5EF4-FFF2-40B4-BE49-F238E27FC236}">
                  <a16:creationId xmlns:a16="http://schemas.microsoft.com/office/drawing/2014/main" id="{ABF7E2E4-8C7C-48A2-2E1E-E0C66210A396}"/>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350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2B21C0-1FDC-AC4B-A8BF-BB80B25CD364}"/>
              </a:ext>
            </a:extLst>
          </p:cNvPr>
          <p:cNvSpPr txBox="1"/>
          <p:nvPr userDrawn="1"/>
        </p:nvSpPr>
        <p:spPr>
          <a:xfrm>
            <a:off x="600876" y="914400"/>
            <a:ext cx="7580149" cy="396510"/>
          </a:xfrm>
          <a:prstGeom prst="rect">
            <a:avLst/>
          </a:prstGeom>
          <a:noFill/>
        </p:spPr>
        <p:txBody>
          <a:bodyPr wrap="square" lIns="0" tIns="0" rIns="0" bIns="0" rtlCol="0">
            <a:noAutofit/>
          </a:bodyPr>
          <a:lstStyle/>
          <a:p>
            <a:pPr>
              <a:lnSpc>
                <a:spcPct val="120000"/>
              </a:lnSpc>
            </a:pPr>
            <a:r>
              <a:rPr lang="en-US" sz="1200">
                <a:solidFill>
                  <a:schemeClr val="tx1">
                    <a:lumMod val="75000"/>
                    <a:lumOff val="25000"/>
                  </a:schemeClr>
                </a:solidFill>
                <a:latin typeface="Graphik Regular" panose="020B0503030202060203" pitchFamily="34" charset="0"/>
                <a:ea typeface="Roboto" panose="02000000000000000000" pitchFamily="2" charset="0"/>
              </a:rPr>
              <a:t>Please use icons to enhance your presentations – you can change the colors in the </a:t>
            </a:r>
            <a:r>
              <a:rPr lang="en-US" sz="1200" b="1">
                <a:solidFill>
                  <a:schemeClr val="accent1"/>
                </a:solidFill>
                <a:latin typeface="Graphik Regular" panose="020B0503030202060203" pitchFamily="34" charset="0"/>
                <a:ea typeface="Roboto" panose="02000000000000000000" pitchFamily="2" charset="0"/>
              </a:rPr>
              <a:t>Format Graphic Menu</a:t>
            </a:r>
          </a:p>
          <a:p>
            <a:pPr>
              <a:lnSpc>
                <a:spcPct val="120000"/>
              </a:lnSpc>
            </a:pPr>
            <a:r>
              <a:rPr lang="en-US" sz="1200" b="1">
                <a:solidFill>
                  <a:schemeClr val="tx1">
                    <a:lumMod val="75000"/>
                    <a:lumOff val="25000"/>
                  </a:schemeClr>
                </a:solidFill>
                <a:latin typeface="Graphik Regular" panose="020B0503030202060203" pitchFamily="34" charset="0"/>
                <a:ea typeface="Roboto" panose="02000000000000000000" pitchFamily="2" charset="0"/>
              </a:rPr>
              <a:t>Additional icons available in the </a:t>
            </a:r>
            <a:r>
              <a:rPr lang="en-US" sz="1200" b="1">
                <a:solidFill>
                  <a:schemeClr val="accent1"/>
                </a:solidFill>
                <a:latin typeface="Graphik Regular" panose="020B0503030202060203" pitchFamily="34" charset="0"/>
                <a:ea typeface="Roboto" panose="02000000000000000000" pitchFamily="2" charset="0"/>
              </a:rPr>
              <a:t>INSERT</a:t>
            </a:r>
            <a:r>
              <a:rPr lang="en-US" sz="1200" b="1">
                <a:solidFill>
                  <a:schemeClr val="tx1">
                    <a:lumMod val="75000"/>
                    <a:lumOff val="25000"/>
                  </a:schemeClr>
                </a:solidFill>
                <a:latin typeface="Graphik Regular" panose="020B0503030202060203" pitchFamily="34" charset="0"/>
                <a:ea typeface="Roboto" panose="02000000000000000000" pitchFamily="2" charset="0"/>
              </a:rPr>
              <a:t> </a:t>
            </a:r>
            <a:r>
              <a:rPr lang="en-US" sz="1200" b="1">
                <a:solidFill>
                  <a:schemeClr val="accent1"/>
                </a:solidFill>
                <a:latin typeface="Graphik Regular" panose="020B0503030202060203" pitchFamily="34" charset="0"/>
                <a:ea typeface="Roboto" panose="02000000000000000000" pitchFamily="2" charset="0"/>
              </a:rPr>
              <a:t>Tab</a:t>
            </a:r>
            <a:r>
              <a:rPr lang="en-US" sz="1200" b="1">
                <a:solidFill>
                  <a:schemeClr val="tx1">
                    <a:lumMod val="75000"/>
                    <a:lumOff val="25000"/>
                  </a:schemeClr>
                </a:solidFill>
                <a:latin typeface="Graphik Regular" panose="020B0503030202060203" pitchFamily="34" charset="0"/>
                <a:ea typeface="Roboto" panose="02000000000000000000" pitchFamily="2" charset="0"/>
              </a:rPr>
              <a:t> &gt; </a:t>
            </a:r>
            <a:r>
              <a:rPr lang="en-US" sz="1200" b="1">
                <a:solidFill>
                  <a:schemeClr val="accent1"/>
                </a:solidFill>
                <a:latin typeface="Graphik Regular" panose="020B0503030202060203" pitchFamily="34" charset="0"/>
                <a:ea typeface="Roboto" panose="02000000000000000000" pitchFamily="2" charset="0"/>
              </a:rPr>
              <a:t>Icons</a:t>
            </a:r>
          </a:p>
        </p:txBody>
      </p:sp>
      <p:sp>
        <p:nvSpPr>
          <p:cNvPr id="8" name="Freeform 7">
            <a:extLst>
              <a:ext uri="{FF2B5EF4-FFF2-40B4-BE49-F238E27FC236}">
                <a16:creationId xmlns:a16="http://schemas.microsoft.com/office/drawing/2014/main" id="{4DF568D7-89C7-8644-B69A-F02AF5B8B50A}"/>
              </a:ext>
            </a:extLst>
          </p:cNvPr>
          <p:cNvSpPr/>
          <p:nvPr userDrawn="1"/>
        </p:nvSpPr>
        <p:spPr>
          <a:xfrm>
            <a:off x="0" y="5645888"/>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A58A5266-0946-F24B-843D-31BE59457A3F}"/>
              </a:ext>
            </a:extLst>
          </p:cNvPr>
          <p:cNvSpPr txBox="1"/>
          <p:nvPr userDrawn="1"/>
        </p:nvSpPr>
        <p:spPr>
          <a:xfrm>
            <a:off x="535711" y="229041"/>
            <a:ext cx="11120579" cy="461665"/>
          </a:xfrm>
          <a:prstGeom prst="rect">
            <a:avLst/>
          </a:prstGeom>
          <a:noFill/>
        </p:spPr>
        <p:txBody>
          <a:bodyPr wrap="square" rtlCol="0">
            <a:spAutoFit/>
          </a:bodyPr>
          <a:lstStyle/>
          <a:p>
            <a:r>
              <a:rPr lang="en-US" sz="2400" b="1" i="0">
                <a:latin typeface="Mercury Display Bold" pitchFamily="2" charset="0"/>
              </a:rPr>
              <a:t>Iconography</a:t>
            </a:r>
          </a:p>
        </p:txBody>
      </p:sp>
      <p:sp>
        <p:nvSpPr>
          <p:cNvPr id="2" name="Oval 1">
            <a:extLst>
              <a:ext uri="{FF2B5EF4-FFF2-40B4-BE49-F238E27FC236}">
                <a16:creationId xmlns:a16="http://schemas.microsoft.com/office/drawing/2014/main" id="{08D5D507-5999-27D8-FD6F-2845AC48C554}"/>
              </a:ext>
            </a:extLst>
          </p:cNvPr>
          <p:cNvSpPr/>
          <p:nvPr userDrawn="1"/>
        </p:nvSpPr>
        <p:spPr>
          <a:xfrm>
            <a:off x="7205928" y="289830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BD27B70-AEA5-C4D6-647F-C47A73467E5F}"/>
              </a:ext>
            </a:extLst>
          </p:cNvPr>
          <p:cNvSpPr/>
          <p:nvPr userDrawn="1"/>
        </p:nvSpPr>
        <p:spPr>
          <a:xfrm>
            <a:off x="8864535" y="289830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78D62CA-D735-E1E0-DC07-D201D65BC1E3}"/>
              </a:ext>
            </a:extLst>
          </p:cNvPr>
          <p:cNvSpPr/>
          <p:nvPr userDrawn="1"/>
        </p:nvSpPr>
        <p:spPr>
          <a:xfrm>
            <a:off x="10523140" y="289830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97F27E0-93F1-0F64-BE2F-A41025FDE9DF}"/>
              </a:ext>
            </a:extLst>
          </p:cNvPr>
          <p:cNvSpPr/>
          <p:nvPr userDrawn="1"/>
        </p:nvSpPr>
        <p:spPr>
          <a:xfrm>
            <a:off x="5547321" y="289830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C52AE71-7C34-2346-0E76-30F432698945}"/>
              </a:ext>
            </a:extLst>
          </p:cNvPr>
          <p:cNvSpPr/>
          <p:nvPr userDrawn="1"/>
        </p:nvSpPr>
        <p:spPr>
          <a:xfrm>
            <a:off x="571500" y="2913658"/>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DED3F9-97C2-FE9A-06A3-BFC468F46DB6}"/>
              </a:ext>
            </a:extLst>
          </p:cNvPr>
          <p:cNvSpPr/>
          <p:nvPr userDrawn="1"/>
        </p:nvSpPr>
        <p:spPr>
          <a:xfrm>
            <a:off x="2230107" y="2913658"/>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3B590DC-DD7E-3BCB-3B0A-BC1B48881E07}"/>
              </a:ext>
            </a:extLst>
          </p:cNvPr>
          <p:cNvSpPr/>
          <p:nvPr userDrawn="1"/>
        </p:nvSpPr>
        <p:spPr>
          <a:xfrm>
            <a:off x="3888714" y="2913658"/>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49AF98B-8518-B320-AD54-907D656A29D7}"/>
              </a:ext>
            </a:extLst>
          </p:cNvPr>
          <p:cNvSpPr/>
          <p:nvPr userDrawn="1"/>
        </p:nvSpPr>
        <p:spPr>
          <a:xfrm>
            <a:off x="7205928" y="1454220"/>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C1D0C13E-D26F-21FC-72CD-537A311DEB24}"/>
              </a:ext>
            </a:extLst>
          </p:cNvPr>
          <p:cNvPicPr>
            <a:picLocks noChangeAspect="1"/>
          </p:cNvPicPr>
          <p:nvPr userDrawn="1"/>
        </p:nvPicPr>
        <p:blipFill>
          <a:blip r:embed="rId2" cstate="screen">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5311" y="1723603"/>
            <a:ext cx="504140" cy="504140"/>
          </a:xfrm>
          <a:prstGeom prst="rect">
            <a:avLst/>
          </a:prstGeom>
        </p:spPr>
      </p:pic>
      <p:sp>
        <p:nvSpPr>
          <p:cNvPr id="19" name="Oval 18">
            <a:extLst>
              <a:ext uri="{FF2B5EF4-FFF2-40B4-BE49-F238E27FC236}">
                <a16:creationId xmlns:a16="http://schemas.microsoft.com/office/drawing/2014/main" id="{243D22B4-6FA4-EC5D-6B14-BCC2219549E6}"/>
              </a:ext>
            </a:extLst>
          </p:cNvPr>
          <p:cNvSpPr/>
          <p:nvPr userDrawn="1"/>
        </p:nvSpPr>
        <p:spPr>
          <a:xfrm>
            <a:off x="8864535" y="1454220"/>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A5831B9-EB16-C0BC-FF61-41ED898F1730}"/>
              </a:ext>
            </a:extLst>
          </p:cNvPr>
          <p:cNvPicPr>
            <a:picLocks noChangeAspect="1"/>
          </p:cNvPicPr>
          <p:nvPr userDrawn="1"/>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3918" y="1723603"/>
            <a:ext cx="504140" cy="504140"/>
          </a:xfrm>
          <a:prstGeom prst="rect">
            <a:avLst/>
          </a:prstGeom>
        </p:spPr>
      </p:pic>
      <p:sp>
        <p:nvSpPr>
          <p:cNvPr id="21" name="Oval 20">
            <a:extLst>
              <a:ext uri="{FF2B5EF4-FFF2-40B4-BE49-F238E27FC236}">
                <a16:creationId xmlns:a16="http://schemas.microsoft.com/office/drawing/2014/main" id="{B320F92C-483C-95CF-B62E-E3351A9ED7D8}"/>
              </a:ext>
            </a:extLst>
          </p:cNvPr>
          <p:cNvSpPr/>
          <p:nvPr userDrawn="1"/>
        </p:nvSpPr>
        <p:spPr>
          <a:xfrm>
            <a:off x="10523140" y="1454220"/>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FDF97F7A-00ED-B72E-BFE1-C51DDB83AB6C}"/>
              </a:ext>
            </a:extLst>
          </p:cNvPr>
          <p:cNvPicPr>
            <a:picLocks noChangeAspect="1"/>
          </p:cNvPicPr>
          <p:nvPr userDrawn="1"/>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92523" y="1723603"/>
            <a:ext cx="504140" cy="504140"/>
          </a:xfrm>
          <a:prstGeom prst="rect">
            <a:avLst/>
          </a:prstGeom>
        </p:spPr>
      </p:pic>
      <p:sp>
        <p:nvSpPr>
          <p:cNvPr id="23" name="Oval 22">
            <a:extLst>
              <a:ext uri="{FF2B5EF4-FFF2-40B4-BE49-F238E27FC236}">
                <a16:creationId xmlns:a16="http://schemas.microsoft.com/office/drawing/2014/main" id="{D385D713-C90A-B7DF-36B4-B4808776A316}"/>
              </a:ext>
            </a:extLst>
          </p:cNvPr>
          <p:cNvSpPr/>
          <p:nvPr userDrawn="1"/>
        </p:nvSpPr>
        <p:spPr>
          <a:xfrm>
            <a:off x="5547321" y="1454220"/>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4CF16445-B706-7913-83BD-24AE472C14D9}"/>
              </a:ext>
            </a:extLst>
          </p:cNvPr>
          <p:cNvPicPr>
            <a:picLocks noChangeAspect="1"/>
          </p:cNvPicPr>
          <p:nvPr userDrawn="1"/>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07713" y="1723603"/>
            <a:ext cx="504140" cy="504140"/>
          </a:xfrm>
          <a:prstGeom prst="rect">
            <a:avLst/>
          </a:prstGeom>
        </p:spPr>
      </p:pic>
      <p:sp>
        <p:nvSpPr>
          <p:cNvPr id="25" name="Oval 24">
            <a:extLst>
              <a:ext uri="{FF2B5EF4-FFF2-40B4-BE49-F238E27FC236}">
                <a16:creationId xmlns:a16="http://schemas.microsoft.com/office/drawing/2014/main" id="{4D5F1EA7-7C2C-3558-5241-FAC14F91DA76}"/>
              </a:ext>
            </a:extLst>
          </p:cNvPr>
          <p:cNvSpPr/>
          <p:nvPr userDrawn="1"/>
        </p:nvSpPr>
        <p:spPr>
          <a:xfrm>
            <a:off x="571500" y="1469571"/>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B8960033-87D9-8F3B-AC64-E7E0C322EF58}"/>
              </a:ext>
            </a:extLst>
          </p:cNvPr>
          <p:cNvPicPr>
            <a:picLocks noChangeAspect="1"/>
          </p:cNvPicPr>
          <p:nvPr userDrawn="1"/>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0883" y="1738954"/>
            <a:ext cx="504140" cy="504140"/>
          </a:xfrm>
          <a:prstGeom prst="rect">
            <a:avLst/>
          </a:prstGeom>
        </p:spPr>
      </p:pic>
      <p:sp>
        <p:nvSpPr>
          <p:cNvPr id="27" name="Oval 26">
            <a:extLst>
              <a:ext uri="{FF2B5EF4-FFF2-40B4-BE49-F238E27FC236}">
                <a16:creationId xmlns:a16="http://schemas.microsoft.com/office/drawing/2014/main" id="{98D9EB5E-65C9-0D2A-65F8-1ADBC71EB6F2}"/>
              </a:ext>
            </a:extLst>
          </p:cNvPr>
          <p:cNvSpPr/>
          <p:nvPr userDrawn="1"/>
        </p:nvSpPr>
        <p:spPr>
          <a:xfrm>
            <a:off x="2230107" y="1469571"/>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407C08CB-E820-0DC8-880A-D29AA2171D2A}"/>
              </a:ext>
            </a:extLst>
          </p:cNvPr>
          <p:cNvPicPr>
            <a:picLocks noChangeAspect="1"/>
          </p:cNvPicPr>
          <p:nvPr userDrawn="1"/>
        </p:nvPicPr>
        <p:blipFill>
          <a:blip r:embed="rId12" cstate="screen">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99490" y="1738954"/>
            <a:ext cx="504140" cy="504140"/>
          </a:xfrm>
          <a:prstGeom prst="rect">
            <a:avLst/>
          </a:prstGeom>
        </p:spPr>
      </p:pic>
      <p:sp>
        <p:nvSpPr>
          <p:cNvPr id="29" name="Oval 28">
            <a:extLst>
              <a:ext uri="{FF2B5EF4-FFF2-40B4-BE49-F238E27FC236}">
                <a16:creationId xmlns:a16="http://schemas.microsoft.com/office/drawing/2014/main" id="{4317F07F-72B3-F1BC-EAD0-7C8C85DCFE17}"/>
              </a:ext>
            </a:extLst>
          </p:cNvPr>
          <p:cNvSpPr/>
          <p:nvPr userDrawn="1"/>
        </p:nvSpPr>
        <p:spPr>
          <a:xfrm>
            <a:off x="3888714" y="1469571"/>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6D0CCC56-6248-09AB-7573-1EA073AA7782}"/>
              </a:ext>
            </a:extLst>
          </p:cNvPr>
          <p:cNvPicPr>
            <a:picLocks noChangeAspect="1"/>
          </p:cNvPicPr>
          <p:nvPr userDrawn="1"/>
        </p:nvPicPr>
        <p:blipFill>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06223" y="1738954"/>
            <a:ext cx="504140" cy="504140"/>
          </a:xfrm>
          <a:prstGeom prst="rect">
            <a:avLst/>
          </a:prstGeom>
        </p:spPr>
      </p:pic>
      <p:pic>
        <p:nvPicPr>
          <p:cNvPr id="31" name="Graphic 30" descr="Lightbulb and gear with solid fill">
            <a:extLst>
              <a:ext uri="{FF2B5EF4-FFF2-40B4-BE49-F238E27FC236}">
                <a16:creationId xmlns:a16="http://schemas.microsoft.com/office/drawing/2014/main" id="{A27B8931-7A9F-4C64-9587-57BE24FD9D9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034" y="3036512"/>
            <a:ext cx="861839" cy="861839"/>
          </a:xfrm>
          <a:prstGeom prst="rect">
            <a:avLst/>
          </a:prstGeom>
        </p:spPr>
      </p:pic>
      <p:pic>
        <p:nvPicPr>
          <p:cNvPr id="32" name="Graphic 31" descr="Chess pieces with solid fill">
            <a:extLst>
              <a:ext uri="{FF2B5EF4-FFF2-40B4-BE49-F238E27FC236}">
                <a16:creationId xmlns:a16="http://schemas.microsoft.com/office/drawing/2014/main" id="{5850F20F-FE42-34AB-EC31-DC370CBD4607}"/>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64756" y="3048307"/>
            <a:ext cx="773607" cy="773607"/>
          </a:xfrm>
          <a:prstGeom prst="rect">
            <a:avLst/>
          </a:prstGeom>
        </p:spPr>
      </p:pic>
      <p:pic>
        <p:nvPicPr>
          <p:cNvPr id="33" name="Graphic 32" descr="Race Flag with solid fill">
            <a:extLst>
              <a:ext uri="{FF2B5EF4-FFF2-40B4-BE49-F238E27FC236}">
                <a16:creationId xmlns:a16="http://schemas.microsoft.com/office/drawing/2014/main" id="{54D7EC2F-94DB-A38F-10A1-EB9843068DF6}"/>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26119" y="3072187"/>
            <a:ext cx="768094" cy="768094"/>
          </a:xfrm>
          <a:prstGeom prst="rect">
            <a:avLst/>
          </a:prstGeom>
        </p:spPr>
      </p:pic>
      <p:pic>
        <p:nvPicPr>
          <p:cNvPr id="34" name="Graphic 33" descr="Bullseye with solid fill">
            <a:extLst>
              <a:ext uri="{FF2B5EF4-FFF2-40B4-BE49-F238E27FC236}">
                <a16:creationId xmlns:a16="http://schemas.microsoft.com/office/drawing/2014/main" id="{A9C4FC83-8890-60AB-7FBC-AF2E71135C36}"/>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739781" y="3091469"/>
            <a:ext cx="675061" cy="675061"/>
          </a:xfrm>
          <a:prstGeom prst="rect">
            <a:avLst/>
          </a:prstGeom>
        </p:spPr>
      </p:pic>
      <p:grpSp>
        <p:nvGrpSpPr>
          <p:cNvPr id="35" name="Group 34">
            <a:extLst>
              <a:ext uri="{FF2B5EF4-FFF2-40B4-BE49-F238E27FC236}">
                <a16:creationId xmlns:a16="http://schemas.microsoft.com/office/drawing/2014/main" id="{982572D9-8C2E-7C67-C14E-2DB418A3B115}"/>
              </a:ext>
            </a:extLst>
          </p:cNvPr>
          <p:cNvGrpSpPr/>
          <p:nvPr userDrawn="1"/>
        </p:nvGrpSpPr>
        <p:grpSpPr>
          <a:xfrm>
            <a:off x="571500" y="4345523"/>
            <a:ext cx="10994546" cy="1042906"/>
            <a:chOff x="571500" y="5421997"/>
            <a:chExt cx="10994546" cy="1042906"/>
          </a:xfrm>
        </p:grpSpPr>
        <p:sp>
          <p:nvSpPr>
            <p:cNvPr id="36" name="Oval 35">
              <a:extLst>
                <a:ext uri="{FF2B5EF4-FFF2-40B4-BE49-F238E27FC236}">
                  <a16:creationId xmlns:a16="http://schemas.microsoft.com/office/drawing/2014/main" id="{3112E44C-3052-0EBC-0000-851C451E2AD4}"/>
                </a:ext>
              </a:extLst>
            </p:cNvPr>
            <p:cNvSpPr/>
            <p:nvPr/>
          </p:nvSpPr>
          <p:spPr>
            <a:xfrm>
              <a:off x="1993163"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Heart with pulse with solid fill">
              <a:extLst>
                <a:ext uri="{FF2B5EF4-FFF2-40B4-BE49-F238E27FC236}">
                  <a16:creationId xmlns:a16="http://schemas.microsoft.com/office/drawing/2014/main" id="{404E8D54-56EF-0710-D1CF-FB3E475D78E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181323" y="5623928"/>
              <a:ext cx="693637" cy="693637"/>
            </a:xfrm>
            <a:prstGeom prst="rect">
              <a:avLst/>
            </a:prstGeom>
          </p:spPr>
        </p:pic>
        <p:sp>
          <p:nvSpPr>
            <p:cNvPr id="38" name="Oval 37">
              <a:extLst>
                <a:ext uri="{FF2B5EF4-FFF2-40B4-BE49-F238E27FC236}">
                  <a16:creationId xmlns:a16="http://schemas.microsoft.com/office/drawing/2014/main" id="{70331C68-BB6F-8529-35B9-3FB6DB0A58E3}"/>
                </a:ext>
              </a:extLst>
            </p:cNvPr>
            <p:cNvSpPr/>
            <p:nvPr/>
          </p:nvSpPr>
          <p:spPr>
            <a:xfrm>
              <a:off x="6258152"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Money with solid fill">
              <a:extLst>
                <a:ext uri="{FF2B5EF4-FFF2-40B4-BE49-F238E27FC236}">
                  <a16:creationId xmlns:a16="http://schemas.microsoft.com/office/drawing/2014/main" id="{8BE3BE90-9F96-5F2C-A55F-020BF68A42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432786" y="5588143"/>
              <a:ext cx="693637" cy="693637"/>
            </a:xfrm>
            <a:prstGeom prst="rect">
              <a:avLst/>
            </a:prstGeom>
          </p:spPr>
        </p:pic>
        <p:sp>
          <p:nvSpPr>
            <p:cNvPr id="40" name="Oval 39">
              <a:extLst>
                <a:ext uri="{FF2B5EF4-FFF2-40B4-BE49-F238E27FC236}">
                  <a16:creationId xmlns:a16="http://schemas.microsoft.com/office/drawing/2014/main" id="{35035B5A-79CA-2B6F-8F90-1E8AE2834697}"/>
                </a:ext>
              </a:extLst>
            </p:cNvPr>
            <p:cNvSpPr/>
            <p:nvPr/>
          </p:nvSpPr>
          <p:spPr>
            <a:xfrm>
              <a:off x="7679815"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Bank with solid fill">
              <a:extLst>
                <a:ext uri="{FF2B5EF4-FFF2-40B4-BE49-F238E27FC236}">
                  <a16:creationId xmlns:a16="http://schemas.microsoft.com/office/drawing/2014/main" id="{01E9D11F-7A35-E797-9E72-3FC16FE0320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867077" y="5570360"/>
              <a:ext cx="693637" cy="693637"/>
            </a:xfrm>
            <a:prstGeom prst="rect">
              <a:avLst/>
            </a:prstGeom>
          </p:spPr>
        </p:pic>
        <p:sp>
          <p:nvSpPr>
            <p:cNvPr id="42" name="Oval 41">
              <a:extLst>
                <a:ext uri="{FF2B5EF4-FFF2-40B4-BE49-F238E27FC236}">
                  <a16:creationId xmlns:a16="http://schemas.microsoft.com/office/drawing/2014/main" id="{DF2B6362-41B4-2C83-D783-E23E072C33F9}"/>
                </a:ext>
              </a:extLst>
            </p:cNvPr>
            <p:cNvSpPr/>
            <p:nvPr/>
          </p:nvSpPr>
          <p:spPr>
            <a:xfrm>
              <a:off x="3414826"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descr="Store with solid fill">
              <a:extLst>
                <a:ext uri="{FF2B5EF4-FFF2-40B4-BE49-F238E27FC236}">
                  <a16:creationId xmlns:a16="http://schemas.microsoft.com/office/drawing/2014/main" id="{3D0BC1C1-C82E-9041-7437-DD5E7F4E21C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589460" y="5596631"/>
              <a:ext cx="693637" cy="693637"/>
            </a:xfrm>
            <a:prstGeom prst="rect">
              <a:avLst/>
            </a:prstGeom>
          </p:spPr>
        </p:pic>
        <p:sp>
          <p:nvSpPr>
            <p:cNvPr id="44" name="Oval 43">
              <a:extLst>
                <a:ext uri="{FF2B5EF4-FFF2-40B4-BE49-F238E27FC236}">
                  <a16:creationId xmlns:a16="http://schemas.microsoft.com/office/drawing/2014/main" id="{BAB70878-3443-4629-B5FF-6A5C89FFD348}"/>
                </a:ext>
              </a:extLst>
            </p:cNvPr>
            <p:cNvSpPr/>
            <p:nvPr/>
          </p:nvSpPr>
          <p:spPr>
            <a:xfrm>
              <a:off x="4836489"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Books with solid fill">
              <a:extLst>
                <a:ext uri="{FF2B5EF4-FFF2-40B4-BE49-F238E27FC236}">
                  <a16:creationId xmlns:a16="http://schemas.microsoft.com/office/drawing/2014/main" id="{ED2C3201-812C-5484-5E71-4546A49BDEF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020411" y="5621364"/>
              <a:ext cx="693637" cy="693637"/>
            </a:xfrm>
            <a:prstGeom prst="rect">
              <a:avLst/>
            </a:prstGeom>
          </p:spPr>
        </p:pic>
        <p:sp>
          <p:nvSpPr>
            <p:cNvPr id="46" name="Oval 45">
              <a:extLst>
                <a:ext uri="{FF2B5EF4-FFF2-40B4-BE49-F238E27FC236}">
                  <a16:creationId xmlns:a16="http://schemas.microsoft.com/office/drawing/2014/main" id="{748FD403-F1D3-41C1-4C9E-D9DCB6966202}"/>
                </a:ext>
              </a:extLst>
            </p:cNvPr>
            <p:cNvSpPr/>
            <p:nvPr/>
          </p:nvSpPr>
          <p:spPr>
            <a:xfrm>
              <a:off x="10523140"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Truck with solid fill">
              <a:extLst>
                <a:ext uri="{FF2B5EF4-FFF2-40B4-BE49-F238E27FC236}">
                  <a16:creationId xmlns:a16="http://schemas.microsoft.com/office/drawing/2014/main" id="{00436088-98C2-8264-E74E-273E78851A0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742378" y="5605151"/>
              <a:ext cx="693637" cy="693637"/>
            </a:xfrm>
            <a:prstGeom prst="rect">
              <a:avLst/>
            </a:prstGeom>
          </p:spPr>
        </p:pic>
        <p:sp>
          <p:nvSpPr>
            <p:cNvPr id="48" name="Oval 47">
              <a:extLst>
                <a:ext uri="{FF2B5EF4-FFF2-40B4-BE49-F238E27FC236}">
                  <a16:creationId xmlns:a16="http://schemas.microsoft.com/office/drawing/2014/main" id="{0F4761CD-7DF6-CB83-087E-01CEB6FC1F42}"/>
                </a:ext>
              </a:extLst>
            </p:cNvPr>
            <p:cNvSpPr/>
            <p:nvPr/>
          </p:nvSpPr>
          <p:spPr>
            <a:xfrm>
              <a:off x="9101478"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phic 48" descr="Ui Ux with solid fill">
              <a:extLst>
                <a:ext uri="{FF2B5EF4-FFF2-40B4-BE49-F238E27FC236}">
                  <a16:creationId xmlns:a16="http://schemas.microsoft.com/office/drawing/2014/main" id="{9EC09647-B181-3469-C996-697BB71FD95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276112" y="5599062"/>
              <a:ext cx="693637" cy="693637"/>
            </a:xfrm>
            <a:prstGeom prst="rect">
              <a:avLst/>
            </a:prstGeom>
          </p:spPr>
        </p:pic>
        <p:sp>
          <p:nvSpPr>
            <p:cNvPr id="50" name="Oval 49">
              <a:extLst>
                <a:ext uri="{FF2B5EF4-FFF2-40B4-BE49-F238E27FC236}">
                  <a16:creationId xmlns:a16="http://schemas.microsoft.com/office/drawing/2014/main" id="{EE4F2021-D59E-B58D-1001-092ED5C00DA2}"/>
                </a:ext>
              </a:extLst>
            </p:cNvPr>
            <p:cNvSpPr/>
            <p:nvPr/>
          </p:nvSpPr>
          <p:spPr>
            <a:xfrm>
              <a:off x="571500" y="5421997"/>
              <a:ext cx="1042906" cy="1042906"/>
            </a:xfrm>
            <a:prstGeom prst="ellipse">
              <a:avLst/>
            </a:prstGeom>
            <a:solidFill>
              <a:schemeClr val="bg1"/>
            </a:solidFill>
            <a:ln w="317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Graphic 51" descr="Cloud Computing with solid fill">
            <a:extLst>
              <a:ext uri="{FF2B5EF4-FFF2-40B4-BE49-F238E27FC236}">
                <a16:creationId xmlns:a16="http://schemas.microsoft.com/office/drawing/2014/main" id="{FBBA95B1-E27D-5D7E-A1D9-EA05A45338C6}"/>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044364" y="3059602"/>
            <a:ext cx="706928" cy="706928"/>
          </a:xfrm>
          <a:prstGeom prst="rect">
            <a:avLst/>
          </a:prstGeom>
        </p:spPr>
      </p:pic>
      <p:pic>
        <p:nvPicPr>
          <p:cNvPr id="53" name="Graphic 52" descr="Group brainstorm with solid fill">
            <a:extLst>
              <a:ext uri="{FF2B5EF4-FFF2-40B4-BE49-F238E27FC236}">
                <a16:creationId xmlns:a16="http://schemas.microsoft.com/office/drawing/2014/main" id="{61EAC7B5-E025-6B4B-5473-B258D694CD14}"/>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60567" y="2974119"/>
            <a:ext cx="813786" cy="813786"/>
          </a:xfrm>
          <a:prstGeom prst="rect">
            <a:avLst/>
          </a:prstGeom>
        </p:spPr>
      </p:pic>
      <p:pic>
        <p:nvPicPr>
          <p:cNvPr id="54" name="Graphic 53" descr="Playbook with solid fill">
            <a:extLst>
              <a:ext uri="{FF2B5EF4-FFF2-40B4-BE49-F238E27FC236}">
                <a16:creationId xmlns:a16="http://schemas.microsoft.com/office/drawing/2014/main" id="{1D91CFC2-17EF-095D-6619-C497E044EE8E}"/>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352542" y="3048307"/>
            <a:ext cx="749677" cy="749677"/>
          </a:xfrm>
          <a:prstGeom prst="rect">
            <a:avLst/>
          </a:prstGeom>
        </p:spPr>
      </p:pic>
      <p:cxnSp>
        <p:nvCxnSpPr>
          <p:cNvPr id="56" name="Straight Connector 55">
            <a:extLst>
              <a:ext uri="{FF2B5EF4-FFF2-40B4-BE49-F238E27FC236}">
                <a16:creationId xmlns:a16="http://schemas.microsoft.com/office/drawing/2014/main" id="{EEAE4437-3D37-BDBD-B1E1-C67EAC38082C}"/>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11" name="Graphic 10" descr="Doctor female with solid fill">
            <a:extLst>
              <a:ext uri="{FF2B5EF4-FFF2-40B4-BE49-F238E27FC236}">
                <a16:creationId xmlns:a16="http://schemas.microsoft.com/office/drawing/2014/main" id="{3A3305C6-BC56-264E-FDFA-E0EAF9D6DCAE}"/>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92960" y="4481576"/>
            <a:ext cx="770797" cy="770797"/>
          </a:xfrm>
          <a:prstGeom prst="rect">
            <a:avLst/>
          </a:prstGeom>
        </p:spPr>
      </p:pic>
      <p:grpSp>
        <p:nvGrpSpPr>
          <p:cNvPr id="12" name="Group 11">
            <a:extLst>
              <a:ext uri="{FF2B5EF4-FFF2-40B4-BE49-F238E27FC236}">
                <a16:creationId xmlns:a16="http://schemas.microsoft.com/office/drawing/2014/main" id="{A601AD37-AE69-05CA-9CDE-723AC1E41E47}"/>
              </a:ext>
            </a:extLst>
          </p:cNvPr>
          <p:cNvGrpSpPr/>
          <p:nvPr userDrawn="1"/>
        </p:nvGrpSpPr>
        <p:grpSpPr>
          <a:xfrm>
            <a:off x="8181026" y="6375415"/>
            <a:ext cx="3531858" cy="304801"/>
            <a:chOff x="8181026" y="6375415"/>
            <a:chExt cx="3531858" cy="304801"/>
          </a:xfrm>
        </p:grpSpPr>
        <p:grpSp>
          <p:nvGrpSpPr>
            <p:cNvPr id="13" name="Group 12">
              <a:extLst>
                <a:ext uri="{FF2B5EF4-FFF2-40B4-BE49-F238E27FC236}">
                  <a16:creationId xmlns:a16="http://schemas.microsoft.com/office/drawing/2014/main" id="{495F6A07-39DF-E2CB-4D78-884BE68847B4}"/>
                </a:ext>
              </a:extLst>
            </p:cNvPr>
            <p:cNvGrpSpPr/>
            <p:nvPr userDrawn="1"/>
          </p:nvGrpSpPr>
          <p:grpSpPr>
            <a:xfrm>
              <a:off x="8181026" y="6420103"/>
              <a:ext cx="3531858" cy="215444"/>
              <a:chOff x="8181025" y="6420079"/>
              <a:chExt cx="3531857" cy="215443"/>
            </a:xfrm>
          </p:grpSpPr>
          <p:sp>
            <p:nvSpPr>
              <p:cNvPr id="51" name="Rectangle 50">
                <a:extLst>
                  <a:ext uri="{FF2B5EF4-FFF2-40B4-BE49-F238E27FC236}">
                    <a16:creationId xmlns:a16="http://schemas.microsoft.com/office/drawing/2014/main" id="{407110C7-1530-C163-928A-67B2AE04FD96}"/>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61" name="Rectangle 60">
                <a:extLst>
                  <a:ext uri="{FF2B5EF4-FFF2-40B4-BE49-F238E27FC236}">
                    <a16:creationId xmlns:a16="http://schemas.microsoft.com/office/drawing/2014/main" id="{6AF3CA4B-A90E-2910-1782-D2628A302956}"/>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4" name="Straight Connector 13">
              <a:extLst>
                <a:ext uri="{FF2B5EF4-FFF2-40B4-BE49-F238E27FC236}">
                  <a16:creationId xmlns:a16="http://schemas.microsoft.com/office/drawing/2014/main" id="{F7C2845C-EBF5-F53A-3B86-2F5B46E6E28C}"/>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2420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Slide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4A892E3-310D-4F1D-CC49-CCFF64941944}"/>
              </a:ext>
            </a:extLst>
          </p:cNvPr>
          <p:cNvPicPr>
            <a:picLocks noChangeAspect="1"/>
          </p:cNvPicPr>
          <p:nvPr userDrawn="1"/>
        </p:nvPicPr>
        <p:blipFill>
          <a:blip r:embed="rId2"/>
          <a:stretch>
            <a:fillRect/>
          </a:stretch>
        </p:blipFill>
        <p:spPr>
          <a:xfrm>
            <a:off x="3751622" y="10250"/>
            <a:ext cx="8440378" cy="5469365"/>
          </a:xfrm>
          <a:prstGeom prst="rect">
            <a:avLst/>
          </a:prstGeom>
        </p:spPr>
      </p:pic>
      <p:sp>
        <p:nvSpPr>
          <p:cNvPr id="32" name="Rectangle 31">
            <a:extLst>
              <a:ext uri="{FF2B5EF4-FFF2-40B4-BE49-F238E27FC236}">
                <a16:creationId xmlns:a16="http://schemas.microsoft.com/office/drawing/2014/main" id="{5597410D-3824-E56F-B6A1-55F8A4F9B6AE}"/>
              </a:ext>
            </a:extLst>
          </p:cNvPr>
          <p:cNvSpPr/>
          <p:nvPr userDrawn="1"/>
        </p:nvSpPr>
        <p:spPr>
          <a:xfrm>
            <a:off x="-1" y="0"/>
            <a:ext cx="3751623" cy="6858000"/>
          </a:xfrm>
          <a:prstGeom prst="rect">
            <a:avLst/>
          </a:prstGeom>
          <a:solidFill>
            <a:schemeClr val="bg1">
              <a:lumMod val="95000"/>
              <a:alpha val="90329"/>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21" name="TextBox 20">
            <a:extLst>
              <a:ext uri="{FF2B5EF4-FFF2-40B4-BE49-F238E27FC236}">
                <a16:creationId xmlns:a16="http://schemas.microsoft.com/office/drawing/2014/main" id="{98E49EBD-3FB0-E38F-DA41-A14F8F009E54}"/>
              </a:ext>
            </a:extLst>
          </p:cNvPr>
          <p:cNvSpPr txBox="1"/>
          <p:nvPr userDrawn="1"/>
        </p:nvSpPr>
        <p:spPr>
          <a:xfrm>
            <a:off x="535711" y="229041"/>
            <a:ext cx="3869021" cy="461665"/>
          </a:xfrm>
          <a:prstGeom prst="rect">
            <a:avLst/>
          </a:prstGeom>
          <a:noFill/>
        </p:spPr>
        <p:txBody>
          <a:bodyPr wrap="square" rtlCol="0">
            <a:spAutoFit/>
          </a:bodyPr>
          <a:lstStyle/>
          <a:p>
            <a:r>
              <a:rPr lang="en-US" sz="2400" b="1" i="0">
                <a:latin typeface="Mercury Display Bold" pitchFamily="2" charset="0"/>
              </a:rPr>
              <a:t>About</a:t>
            </a:r>
          </a:p>
        </p:txBody>
      </p:sp>
      <p:cxnSp>
        <p:nvCxnSpPr>
          <p:cNvPr id="22" name="Straight Connector 21">
            <a:extLst>
              <a:ext uri="{FF2B5EF4-FFF2-40B4-BE49-F238E27FC236}">
                <a16:creationId xmlns:a16="http://schemas.microsoft.com/office/drawing/2014/main" id="{1B813394-02BA-4236-A0C9-B99563730C2E}"/>
              </a:ext>
            </a:extLst>
          </p:cNvPr>
          <p:cNvCxnSpPr>
            <a:cxnSpLocks/>
          </p:cNvCxnSpPr>
          <p:nvPr userDrawn="1"/>
        </p:nvCxnSpPr>
        <p:spPr>
          <a:xfrm>
            <a:off x="303819" y="186397"/>
            <a:ext cx="0" cy="545123"/>
          </a:xfrm>
          <a:prstGeom prst="line">
            <a:avLst/>
          </a:prstGeom>
          <a:ln w="47625" cap="rnd">
            <a:gradFill flip="none" rotWithShape="1">
              <a:gsLst>
                <a:gs pos="0">
                  <a:schemeClr val="accent1"/>
                </a:gs>
                <a:gs pos="100000">
                  <a:schemeClr val="accent2"/>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5C4624E-ED1E-00FA-35AE-440EECDEF650}"/>
              </a:ext>
            </a:extLst>
          </p:cNvPr>
          <p:cNvSpPr/>
          <p:nvPr userDrawn="1"/>
        </p:nvSpPr>
        <p:spPr>
          <a:xfrm>
            <a:off x="609600" y="2900787"/>
            <a:ext cx="3142022" cy="3302414"/>
          </a:xfrm>
          <a:prstGeom prst="rect">
            <a:avLst/>
          </a:prstGeom>
          <a:noFill/>
        </p:spPr>
        <p:txBody>
          <a:bodyPr wrap="square" lIns="0" rIns="182880">
            <a:noAutofit/>
          </a:bodyPr>
          <a:lstStyle/>
          <a:p>
            <a:pPr algn="l">
              <a:lnSpc>
                <a:spcPct val="150000"/>
              </a:lnSpc>
            </a:pPr>
            <a:r>
              <a:rPr lang="en-US" sz="1300" b="0" i="0" kern="1200">
                <a:solidFill>
                  <a:schemeClr val="tx1"/>
                </a:solidFill>
                <a:effectLst/>
                <a:latin typeface="Graphik Regular" panose="020B0503030202060203" pitchFamily="34" charset="0"/>
                <a:ea typeface="+mn-ea"/>
                <a:cs typeface="+mn-cs"/>
              </a:rPr>
              <a:t>AArete is a global management and technology consulting firm specializing in driving profitability improvement, digital transformation, and strategy &amp; change for our clients. Our cross-industry solutions are powered by a digital-first mindset, market intelligence, and data-driven approach to deliver purposeful change, actionable insights, and guaranteed results.</a:t>
            </a:r>
            <a:endParaRPr lang="en-US" sz="1300" b="0" i="0">
              <a:solidFill>
                <a:schemeClr val="tx2"/>
              </a:solidFill>
              <a:latin typeface="Graphik Regular" panose="020B0503030202060203" pitchFamily="34" charset="0"/>
            </a:endParaRPr>
          </a:p>
        </p:txBody>
      </p:sp>
      <p:sp>
        <p:nvSpPr>
          <p:cNvPr id="39" name="Freeform 38">
            <a:extLst>
              <a:ext uri="{FF2B5EF4-FFF2-40B4-BE49-F238E27FC236}">
                <a16:creationId xmlns:a16="http://schemas.microsoft.com/office/drawing/2014/main" id="{8518CB89-102B-4A2E-EB0E-478FFC84577B}"/>
              </a:ext>
            </a:extLst>
          </p:cNvPr>
          <p:cNvSpPr/>
          <p:nvPr userDrawn="1"/>
        </p:nvSpPr>
        <p:spPr>
          <a:xfrm rot="10800000">
            <a:off x="10727699" y="0"/>
            <a:ext cx="1464301" cy="1212112"/>
          </a:xfrm>
          <a:custGeom>
            <a:avLst/>
            <a:gdLst>
              <a:gd name="connsiteX0" fmla="*/ 0 w 2641194"/>
              <a:gd name="connsiteY0" fmla="*/ 0 h 2186315"/>
              <a:gd name="connsiteX1" fmla="*/ 219990 w 2641194"/>
              <a:gd name="connsiteY1" fmla="*/ 56565 h 2186315"/>
              <a:gd name="connsiteX2" fmla="*/ 2550075 w 2641194"/>
              <a:gd name="connsiteY2" fmla="*/ 1995697 h 2186315"/>
              <a:gd name="connsiteX3" fmla="*/ 2641194 w 2641194"/>
              <a:gd name="connsiteY3" fmla="*/ 2186315 h 2186315"/>
              <a:gd name="connsiteX4" fmla="*/ 1561496 w 2641194"/>
              <a:gd name="connsiteY4" fmla="*/ 2186315 h 2186315"/>
              <a:gd name="connsiteX5" fmla="*/ 1542846 w 2641194"/>
              <a:gd name="connsiteY5" fmla="*/ 2156437 h 2186315"/>
              <a:gd name="connsiteX6" fmla="*/ 215340 w 2641194"/>
              <a:gd name="connsiteY6" fmla="*/ 1063267 h 2186315"/>
              <a:gd name="connsiteX7" fmla="*/ 0 w 2641194"/>
              <a:gd name="connsiteY7" fmla="*/ 984451 h 21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1194" h="2186315">
                <a:moveTo>
                  <a:pt x="0" y="0"/>
                </a:moveTo>
                <a:lnTo>
                  <a:pt x="219990" y="56565"/>
                </a:lnTo>
                <a:cubicBezTo>
                  <a:pt x="1228786" y="370333"/>
                  <a:pt x="2064872" y="1076102"/>
                  <a:pt x="2550075" y="1995697"/>
                </a:cubicBezTo>
                <a:lnTo>
                  <a:pt x="2641194" y="2186315"/>
                </a:lnTo>
                <a:lnTo>
                  <a:pt x="1561496" y="2186315"/>
                </a:lnTo>
                <a:lnTo>
                  <a:pt x="1542846" y="2156437"/>
                </a:lnTo>
                <a:cubicBezTo>
                  <a:pt x="1217512" y="1674879"/>
                  <a:pt x="756810" y="1292289"/>
                  <a:pt x="215340" y="1063267"/>
                </a:cubicBezTo>
                <a:lnTo>
                  <a:pt x="0" y="98445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Slide Number Placeholder 5">
            <a:extLst>
              <a:ext uri="{FF2B5EF4-FFF2-40B4-BE49-F238E27FC236}">
                <a16:creationId xmlns:a16="http://schemas.microsoft.com/office/drawing/2014/main" id="{5D6D32F8-E57B-DA20-551D-0E0008EEF9A2}"/>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sp>
        <p:nvSpPr>
          <p:cNvPr id="63" name="Rectangle 62">
            <a:extLst>
              <a:ext uri="{FF2B5EF4-FFF2-40B4-BE49-F238E27FC236}">
                <a16:creationId xmlns:a16="http://schemas.microsoft.com/office/drawing/2014/main" id="{F620CBD8-12E0-A205-842F-91AE5330E982}"/>
              </a:ext>
            </a:extLst>
          </p:cNvPr>
          <p:cNvSpPr/>
          <p:nvPr userDrawn="1"/>
        </p:nvSpPr>
        <p:spPr>
          <a:xfrm>
            <a:off x="4018848" y="3749040"/>
            <a:ext cx="7868347" cy="2423160"/>
          </a:xfrm>
          <a:prstGeom prst="rect">
            <a:avLst/>
          </a:prstGeom>
          <a:solidFill>
            <a:schemeClr val="bg1">
              <a:lumMod val="95000"/>
              <a:alpha val="45021"/>
            </a:schemeClr>
          </a:solidFill>
          <a:ln w="31750">
            <a:gradFill flip="none" rotWithShape="1">
              <a:gsLst>
                <a:gs pos="0">
                  <a:schemeClr val="accent1"/>
                </a:gs>
                <a:gs pos="100000">
                  <a:schemeClr val="accent2"/>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59C32910-C8C3-A668-0322-8EA882E17DBD}"/>
              </a:ext>
            </a:extLst>
          </p:cNvPr>
          <p:cNvSpPr txBox="1"/>
          <p:nvPr userDrawn="1"/>
        </p:nvSpPr>
        <p:spPr>
          <a:xfrm>
            <a:off x="4018848" y="3751582"/>
            <a:ext cx="7868347" cy="307777"/>
          </a:xfrm>
          <a:prstGeom prst="rect">
            <a:avLst/>
          </a:prstGeom>
          <a:noFill/>
        </p:spPr>
        <p:txBody>
          <a:bodyPr wrap="square" rtlCol="0">
            <a:spAutoFit/>
          </a:bodyPr>
          <a:lstStyle/>
          <a:p>
            <a:pPr algn="ctr"/>
            <a:r>
              <a:rPr lang="en-US" sz="1400" b="1" i="0">
                <a:solidFill>
                  <a:schemeClr val="accent6"/>
                </a:solidFill>
                <a:latin typeface="Graphik Medium" panose="020B0503030202060203" pitchFamily="34" charset="0"/>
              </a:rPr>
              <a:t>AWARDS &amp; RECOGNITIONS</a:t>
            </a:r>
          </a:p>
        </p:txBody>
      </p:sp>
      <p:sp>
        <p:nvSpPr>
          <p:cNvPr id="68" name="Oval 67">
            <a:extLst>
              <a:ext uri="{FF2B5EF4-FFF2-40B4-BE49-F238E27FC236}">
                <a16:creationId xmlns:a16="http://schemas.microsoft.com/office/drawing/2014/main" id="{CEF7C12B-A61A-B074-DD7E-6F81EF9B9F05}"/>
              </a:ext>
            </a:extLst>
          </p:cNvPr>
          <p:cNvSpPr/>
          <p:nvPr userDrawn="1"/>
        </p:nvSpPr>
        <p:spPr>
          <a:xfrm>
            <a:off x="9996561" y="4770549"/>
            <a:ext cx="1252132" cy="11682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7AEAD06-2F3D-8381-1826-A8976AACF5EB}"/>
              </a:ext>
            </a:extLst>
          </p:cNvPr>
          <p:cNvGrpSpPr/>
          <p:nvPr userDrawn="1"/>
        </p:nvGrpSpPr>
        <p:grpSpPr>
          <a:xfrm>
            <a:off x="8181026" y="6375415"/>
            <a:ext cx="3531858" cy="304801"/>
            <a:chOff x="8181026" y="6375415"/>
            <a:chExt cx="3531858" cy="304801"/>
          </a:xfrm>
        </p:grpSpPr>
        <p:grpSp>
          <p:nvGrpSpPr>
            <p:cNvPr id="5" name="Group 4">
              <a:extLst>
                <a:ext uri="{FF2B5EF4-FFF2-40B4-BE49-F238E27FC236}">
                  <a16:creationId xmlns:a16="http://schemas.microsoft.com/office/drawing/2014/main" id="{C34EFC15-4E76-0779-C4FD-3B2A4099CFEE}"/>
                </a:ext>
              </a:extLst>
            </p:cNvPr>
            <p:cNvGrpSpPr/>
            <p:nvPr userDrawn="1"/>
          </p:nvGrpSpPr>
          <p:grpSpPr>
            <a:xfrm>
              <a:off x="8181026" y="6420103"/>
              <a:ext cx="3531858" cy="215444"/>
              <a:chOff x="8181025" y="6420079"/>
              <a:chExt cx="3531857" cy="215443"/>
            </a:xfrm>
          </p:grpSpPr>
          <p:sp>
            <p:nvSpPr>
              <p:cNvPr id="7" name="Rectangle 6">
                <a:extLst>
                  <a:ext uri="{FF2B5EF4-FFF2-40B4-BE49-F238E27FC236}">
                    <a16:creationId xmlns:a16="http://schemas.microsoft.com/office/drawing/2014/main" id="{12FE9BD4-7DF2-310B-F78E-E26CC78B329D}"/>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8" name="Rectangle 7">
                <a:extLst>
                  <a:ext uri="{FF2B5EF4-FFF2-40B4-BE49-F238E27FC236}">
                    <a16:creationId xmlns:a16="http://schemas.microsoft.com/office/drawing/2014/main" id="{E26AAD8C-282A-7055-4D63-41412E9A1604}"/>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6" name="Straight Connector 5">
              <a:extLst>
                <a:ext uri="{FF2B5EF4-FFF2-40B4-BE49-F238E27FC236}">
                  <a16:creationId xmlns:a16="http://schemas.microsoft.com/office/drawing/2014/main" id="{4773ED32-7020-0290-1632-4882EB6004AA}"/>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2EFEA3D-D85C-4526-05CA-C334A4F06E10}"/>
              </a:ext>
            </a:extLst>
          </p:cNvPr>
          <p:cNvGrpSpPr/>
          <p:nvPr userDrawn="1"/>
        </p:nvGrpSpPr>
        <p:grpSpPr>
          <a:xfrm>
            <a:off x="4177997" y="4076702"/>
            <a:ext cx="7567097" cy="1948308"/>
            <a:chOff x="4150654" y="4076702"/>
            <a:chExt cx="7567097" cy="1948308"/>
          </a:xfrm>
        </p:grpSpPr>
        <p:pic>
          <p:nvPicPr>
            <p:cNvPr id="3" name="Picture 2">
              <a:extLst>
                <a:ext uri="{FF2B5EF4-FFF2-40B4-BE49-F238E27FC236}">
                  <a16:creationId xmlns:a16="http://schemas.microsoft.com/office/drawing/2014/main" id="{6E89A091-121A-5039-5D7B-30E21A364B4A}"/>
                </a:ext>
              </a:extLst>
            </p:cNvPr>
            <p:cNvPicPr>
              <a:picLocks noChangeAspect="1"/>
            </p:cNvPicPr>
            <p:nvPr userDrawn="1"/>
          </p:nvPicPr>
          <p:blipFill>
            <a:blip r:embed="rId3">
              <a:duotone>
                <a:schemeClr val="accent3">
                  <a:shade val="45000"/>
                  <a:satMod val="135000"/>
                </a:schemeClr>
                <a:prstClr val="white"/>
              </a:duotone>
            </a:blip>
            <a:srcRect/>
            <a:stretch/>
          </p:blipFill>
          <p:spPr>
            <a:xfrm>
              <a:off x="9884535" y="4105552"/>
              <a:ext cx="1833216" cy="1833218"/>
            </a:xfrm>
            <a:prstGeom prst="rect">
              <a:avLst/>
            </a:prstGeom>
          </p:spPr>
        </p:pic>
        <p:pic>
          <p:nvPicPr>
            <p:cNvPr id="10" name="Picture 9">
              <a:extLst>
                <a:ext uri="{FF2B5EF4-FFF2-40B4-BE49-F238E27FC236}">
                  <a16:creationId xmlns:a16="http://schemas.microsoft.com/office/drawing/2014/main" id="{DEAA076A-1E25-14E0-F74D-904531E95130}"/>
                </a:ext>
              </a:extLst>
            </p:cNvPr>
            <p:cNvPicPr>
              <a:picLocks noChangeAspect="1"/>
            </p:cNvPicPr>
            <p:nvPr userDrawn="1"/>
          </p:nvPicPr>
          <p:blipFill>
            <a:blip r:embed="rId4">
              <a:duotone>
                <a:prstClr val="black"/>
                <a:schemeClr val="accent4">
                  <a:tint val="45000"/>
                  <a:satMod val="400000"/>
                </a:schemeClr>
              </a:duotone>
            </a:blip>
            <a:stretch>
              <a:fillRect/>
            </a:stretch>
          </p:blipFill>
          <p:spPr>
            <a:xfrm>
              <a:off x="7634013" y="4308727"/>
              <a:ext cx="2151798" cy="1426606"/>
            </a:xfrm>
            <a:prstGeom prst="rect">
              <a:avLst/>
            </a:prstGeom>
          </p:spPr>
        </p:pic>
        <p:grpSp>
          <p:nvGrpSpPr>
            <p:cNvPr id="14" name="Group 13">
              <a:extLst>
                <a:ext uri="{FF2B5EF4-FFF2-40B4-BE49-F238E27FC236}">
                  <a16:creationId xmlns:a16="http://schemas.microsoft.com/office/drawing/2014/main" id="{1252AD46-9BCC-0492-FC60-70157148327F}"/>
                </a:ext>
              </a:extLst>
            </p:cNvPr>
            <p:cNvGrpSpPr/>
            <p:nvPr userDrawn="1"/>
          </p:nvGrpSpPr>
          <p:grpSpPr>
            <a:xfrm>
              <a:off x="4150654" y="4076702"/>
              <a:ext cx="3367587" cy="1948308"/>
              <a:chOff x="4150654" y="4109444"/>
              <a:chExt cx="3367587" cy="1948308"/>
            </a:xfrm>
          </p:grpSpPr>
          <p:pic>
            <p:nvPicPr>
              <p:cNvPr id="12" name="Picture 11">
                <a:extLst>
                  <a:ext uri="{FF2B5EF4-FFF2-40B4-BE49-F238E27FC236}">
                    <a16:creationId xmlns:a16="http://schemas.microsoft.com/office/drawing/2014/main" id="{CACED315-47E3-7377-85C1-712C41B49F75}"/>
                  </a:ext>
                </a:extLst>
              </p:cNvPr>
              <p:cNvPicPr>
                <a:picLocks noChangeAspect="1"/>
              </p:cNvPicPr>
              <p:nvPr userDrawn="1"/>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b="46329"/>
              <a:stretch/>
            </p:blipFill>
            <p:spPr>
              <a:xfrm>
                <a:off x="4150654" y="4109444"/>
                <a:ext cx="3367587" cy="909736"/>
              </a:xfrm>
              <a:prstGeom prst="rect">
                <a:avLst/>
              </a:prstGeom>
            </p:spPr>
          </p:pic>
          <p:pic>
            <p:nvPicPr>
              <p:cNvPr id="13" name="Picture 12">
                <a:extLst>
                  <a:ext uri="{FF2B5EF4-FFF2-40B4-BE49-F238E27FC236}">
                    <a16:creationId xmlns:a16="http://schemas.microsoft.com/office/drawing/2014/main" id="{D2698FE8-22B2-195C-CA70-8550444FC141}"/>
                  </a:ext>
                </a:extLst>
              </p:cNvPr>
              <p:cNvPicPr>
                <a:picLocks noChangeAspect="1"/>
              </p:cNvPicPr>
              <p:nvPr userDrawn="1"/>
            </p:nvPicPr>
            <p:blipFill rotWithShape="1">
              <a:blip r:embed="rId6" cstate="screen">
                <a:duotone>
                  <a:schemeClr val="accent5">
                    <a:shade val="45000"/>
                    <a:satMod val="135000"/>
                  </a:schemeClr>
                  <a:prstClr val="white"/>
                </a:duotone>
                <a:extLst>
                  <a:ext uri="{28A0092B-C50C-407E-A947-70E740481C1C}">
                    <a14:useLocalDpi xmlns:a14="http://schemas.microsoft.com/office/drawing/2010/main" val="0"/>
                  </a:ext>
                </a:extLst>
              </a:blip>
              <a:srcRect b="46329"/>
              <a:stretch/>
            </p:blipFill>
            <p:spPr>
              <a:xfrm>
                <a:off x="4150654" y="5152067"/>
                <a:ext cx="3352592" cy="905685"/>
              </a:xfrm>
              <a:prstGeom prst="rect">
                <a:avLst/>
              </a:prstGeom>
            </p:spPr>
          </p:pic>
        </p:grpSp>
      </p:grpSp>
      <p:pic>
        <p:nvPicPr>
          <p:cNvPr id="2" name="Picture 1">
            <a:extLst>
              <a:ext uri="{FF2B5EF4-FFF2-40B4-BE49-F238E27FC236}">
                <a16:creationId xmlns:a16="http://schemas.microsoft.com/office/drawing/2014/main" id="{C46FBF0E-F5BD-12D8-345B-13B4C8D247C9}"/>
              </a:ext>
            </a:extLst>
          </p:cNvPr>
          <p:cNvPicPr>
            <a:picLocks noChangeAspect="1"/>
          </p:cNvPicPr>
          <p:nvPr userDrawn="1"/>
        </p:nvPicPr>
        <p:blipFill>
          <a:blip r:embed="rId7"/>
          <a:stretch>
            <a:fillRect/>
          </a:stretch>
        </p:blipFill>
        <p:spPr>
          <a:xfrm>
            <a:off x="948398" y="988112"/>
            <a:ext cx="1863770" cy="1615268"/>
          </a:xfrm>
          <a:prstGeom prst="rect">
            <a:avLst/>
          </a:prstGeom>
        </p:spPr>
      </p:pic>
    </p:spTree>
    <p:extLst>
      <p:ext uri="{BB962C8B-B14F-4D97-AF65-F5344CB8AC3E}">
        <p14:creationId xmlns:p14="http://schemas.microsoft.com/office/powerpoint/2010/main" val="99551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2.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B854583-F0EF-ED34-74FC-7927B7058526}"/>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spTree>
    <p:extLst>
      <p:ext uri="{BB962C8B-B14F-4D97-AF65-F5344CB8AC3E}">
        <p14:creationId xmlns:p14="http://schemas.microsoft.com/office/powerpoint/2010/main" val="2229366387"/>
      </p:ext>
    </p:extLst>
  </p:cSld>
  <p:clrMap bg1="lt1" tx1="dk1" bg2="lt2" tx2="dk2" accent1="accent1" accent2="accent2" accent3="accent3" accent4="accent4" accent5="accent5" accent6="accent6" hlink="hlink" folHlink="folHlink"/>
  <p:sldLayoutIdLst>
    <p:sldLayoutId id="2147483734" r:id="rId1"/>
    <p:sldLayoutId id="2147483797" r:id="rId2"/>
    <p:sldLayoutId id="2147483741" r:id="rId3"/>
    <p:sldLayoutId id="2147483740" r:id="rId4"/>
    <p:sldLayoutId id="2147483742" r:id="rId5"/>
    <p:sldLayoutId id="2147483732" r:id="rId6"/>
    <p:sldLayoutId id="2147483757" r:id="rId7"/>
    <p:sldLayoutId id="2147483747" r:id="rId8"/>
    <p:sldLayoutId id="2147483803" r:id="rId9"/>
    <p:sldLayoutId id="2147483811" r:id="rId10"/>
    <p:sldLayoutId id="2147483801" r:id="rId11"/>
    <p:sldLayoutId id="2147483799" r:id="rId12"/>
    <p:sldLayoutId id="2147483809" r:id="rId13"/>
    <p:sldLayoutId id="2147483800" r:id="rId14"/>
    <p:sldLayoutId id="2147483754" r:id="rId15"/>
    <p:sldLayoutId id="2147483808" r:id="rId16"/>
    <p:sldLayoutId id="2147483806" r:id="rId17"/>
    <p:sldLayoutId id="2147483805" r:id="rId18"/>
    <p:sldLayoutId id="2147483749" r:id="rId19"/>
    <p:sldLayoutId id="2147483748" r:id="rId20"/>
    <p:sldLayoutId id="2147483802" r:id="rId21"/>
    <p:sldLayoutId id="2147483674" r:id="rId22"/>
    <p:sldLayoutId id="2147483673" r:id="rId2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userDrawn="1">
          <p15:clr>
            <a:srgbClr val="F26B43"/>
          </p15:clr>
        </p15:guide>
        <p15:guide id="3" pos="7296">
          <p15:clr>
            <a:srgbClr val="F26B43"/>
          </p15:clr>
        </p15:guide>
        <p15:guide id="4" orient="horz" pos="2160">
          <p15:clr>
            <a:srgbClr val="F26B43"/>
          </p15:clr>
        </p15:guide>
        <p15:guide id="5" orient="horz" pos="576">
          <p15:clr>
            <a:srgbClr val="F26B43"/>
          </p15:clr>
        </p15:guide>
        <p15:guide id="6"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542809"/>
      </p:ext>
    </p:extLst>
  </p:cSld>
  <p:clrMap bg1="lt1" tx1="dk1" bg2="lt2" tx2="dk2" accent1="accent1" accent2="accent2" accent3="accent3" accent4="accent4" accent5="accent5" accent6="accent6" hlink="hlink" folHlink="folHlink"/>
  <p:sldLayoutIdLst>
    <p:sldLayoutId id="2147483758" r:id="rId1"/>
    <p:sldLayoutId id="2147483675" r:id="rId2"/>
    <p:sldLayoutId id="2147483756" r:id="rId3"/>
    <p:sldLayoutId id="2147483755" r:id="rId4"/>
    <p:sldLayoutId id="2147483759"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84" userDrawn="1">
          <p15:clr>
            <a:srgbClr val="F26B43"/>
          </p15:clr>
        </p15:guide>
        <p15:guide id="3" pos="7296">
          <p15:clr>
            <a:srgbClr val="F26B43"/>
          </p15:clr>
        </p15:guide>
        <p15:guide id="4" orient="horz" pos="2160">
          <p15:clr>
            <a:srgbClr val="F26B43"/>
          </p15:clr>
        </p15:guide>
        <p15:guide id="5" orient="horz" pos="576">
          <p15:clr>
            <a:srgbClr val="F26B43"/>
          </p15:clr>
        </p15:guide>
        <p15:guide id="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2491414-04C5-4F9D-3D29-811461AE6DEA}"/>
              </a:ext>
            </a:extLst>
          </p:cNvPr>
          <p:cNvSpPr txBox="1">
            <a:spLocks/>
          </p:cNvSpPr>
          <p:nvPr userDrawn="1"/>
        </p:nvSpPr>
        <p:spPr>
          <a:xfrm>
            <a:off x="179220" y="6348038"/>
            <a:ext cx="425335" cy="365125"/>
          </a:xfrm>
          <a:prstGeom prst="rect">
            <a:avLst/>
          </a:prstGeom>
        </p:spPr>
        <p:txBody>
          <a:bodyPr vert="horz" lIns="91440" tIns="45720" rIns="91440" bIns="45720" rtlCol="0" anchor="ctr"/>
          <a:lstStyle>
            <a:defPPr>
              <a:defRPr lang="en-US"/>
            </a:defPPr>
            <a:lvl1pPr marL="0" algn="l" defTabSz="914377" rtl="0" eaLnBrk="1" latinLnBrk="0" hangingPunct="1">
              <a:defRPr sz="800" kern="1200">
                <a:solidFill>
                  <a:schemeClr val="tx1">
                    <a:tint val="75000"/>
                  </a:schemeClr>
                </a:solidFill>
                <a:latin typeface="Graphik Regular" panose="020B0503030202060203" pitchFamily="34" charset="0"/>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78ADAA6B-FCC8-CF4D-9732-CA073BE38224}" type="slidenum">
              <a:rPr lang="en-US" smtClean="0"/>
              <a:pPr/>
              <a:t>‹#›</a:t>
            </a:fld>
            <a:endParaRPr lang="en-US"/>
          </a:p>
        </p:txBody>
      </p:sp>
      <p:grpSp>
        <p:nvGrpSpPr>
          <p:cNvPr id="4" name="Group 3">
            <a:extLst>
              <a:ext uri="{FF2B5EF4-FFF2-40B4-BE49-F238E27FC236}">
                <a16:creationId xmlns:a16="http://schemas.microsoft.com/office/drawing/2014/main" id="{E74371B1-4C14-F22C-F4C8-1C789F13F3DD}"/>
              </a:ext>
            </a:extLst>
          </p:cNvPr>
          <p:cNvGrpSpPr/>
          <p:nvPr userDrawn="1"/>
        </p:nvGrpSpPr>
        <p:grpSpPr>
          <a:xfrm>
            <a:off x="8181026" y="6375415"/>
            <a:ext cx="3531858" cy="304801"/>
            <a:chOff x="8181026" y="6375415"/>
            <a:chExt cx="3531858" cy="304801"/>
          </a:xfrm>
        </p:grpSpPr>
        <p:grpSp>
          <p:nvGrpSpPr>
            <p:cNvPr id="9" name="Group 8">
              <a:extLst>
                <a:ext uri="{FF2B5EF4-FFF2-40B4-BE49-F238E27FC236}">
                  <a16:creationId xmlns:a16="http://schemas.microsoft.com/office/drawing/2014/main" id="{E04C20B2-43EE-2DBA-1312-E3AFF900ED01}"/>
                </a:ext>
              </a:extLst>
            </p:cNvPr>
            <p:cNvGrpSpPr/>
            <p:nvPr userDrawn="1"/>
          </p:nvGrpSpPr>
          <p:grpSpPr>
            <a:xfrm>
              <a:off x="8181026" y="6420103"/>
              <a:ext cx="3531858" cy="215444"/>
              <a:chOff x="8181025" y="6420079"/>
              <a:chExt cx="3531857" cy="215443"/>
            </a:xfrm>
          </p:grpSpPr>
          <p:sp>
            <p:nvSpPr>
              <p:cNvPr id="11" name="Rectangle 10">
                <a:extLst>
                  <a:ext uri="{FF2B5EF4-FFF2-40B4-BE49-F238E27FC236}">
                    <a16:creationId xmlns:a16="http://schemas.microsoft.com/office/drawing/2014/main" id="{665A0B49-E085-E32C-0C58-7A6AE45E06C7}"/>
                  </a:ext>
                </a:extLst>
              </p:cNvPr>
              <p:cNvSpPr/>
              <p:nvPr userDrawn="1"/>
            </p:nvSpPr>
            <p:spPr>
              <a:xfrm>
                <a:off x="10465425" y="6420079"/>
                <a:ext cx="1247457" cy="215443"/>
              </a:xfrm>
              <a:prstGeom prst="rect">
                <a:avLst/>
              </a:prstGeom>
            </p:spPr>
            <p:txBody>
              <a:bodyPr wrap="none">
                <a:spAutoFit/>
              </a:bodyPr>
              <a:lstStyle/>
              <a:p>
                <a:r>
                  <a:rPr lang="en-US" sz="800" b="0" i="0">
                    <a:latin typeface="Graphik Regular" panose="020B0503030202060203" pitchFamily="34" charset="0"/>
                  </a:rPr>
                  <a:t>© AArete, LLC  |  2024</a:t>
                </a:r>
              </a:p>
            </p:txBody>
          </p:sp>
          <p:sp>
            <p:nvSpPr>
              <p:cNvPr id="12" name="Rectangle 11">
                <a:extLst>
                  <a:ext uri="{FF2B5EF4-FFF2-40B4-BE49-F238E27FC236}">
                    <a16:creationId xmlns:a16="http://schemas.microsoft.com/office/drawing/2014/main" id="{7BA1C425-EA63-A2A5-DA79-B24FBAB490F4}"/>
                  </a:ext>
                </a:extLst>
              </p:cNvPr>
              <p:cNvSpPr/>
              <p:nvPr userDrawn="1"/>
            </p:nvSpPr>
            <p:spPr>
              <a:xfrm>
                <a:off x="8181025" y="6420079"/>
                <a:ext cx="2113079" cy="215443"/>
              </a:xfrm>
              <a:prstGeom prst="rect">
                <a:avLst/>
              </a:prstGeom>
            </p:spPr>
            <p:txBody>
              <a:bodyPr wrap="none">
                <a:spAutoFit/>
              </a:bodyPr>
              <a:lstStyle/>
              <a:p>
                <a:pPr algn="r"/>
                <a:r>
                  <a:rPr lang="en-US" sz="800" b="0" i="0">
                    <a:latin typeface="Graphik Regular" panose="020B0503030202060203" pitchFamily="34" charset="0"/>
                  </a:rPr>
                  <a:t>Humanizing Data for Purposeful Change</a:t>
                </a:r>
              </a:p>
            </p:txBody>
          </p:sp>
        </p:grpSp>
        <p:cxnSp>
          <p:nvCxnSpPr>
            <p:cNvPr id="10" name="Straight Connector 9">
              <a:extLst>
                <a:ext uri="{FF2B5EF4-FFF2-40B4-BE49-F238E27FC236}">
                  <a16:creationId xmlns:a16="http://schemas.microsoft.com/office/drawing/2014/main" id="{AF055E98-BA8B-6A09-A402-E1E20506A77B}"/>
                </a:ext>
              </a:extLst>
            </p:cNvPr>
            <p:cNvCxnSpPr/>
            <p:nvPr userDrawn="1"/>
          </p:nvCxnSpPr>
          <p:spPr>
            <a:xfrm>
              <a:off x="10360716" y="6375415"/>
              <a:ext cx="0" cy="304801"/>
            </a:xfrm>
            <a:prstGeom prst="line">
              <a:avLst/>
            </a:prstGeom>
            <a:ln w="19050" cap="rnd">
              <a:gradFill flip="none" rotWithShape="1">
                <a:gsLst>
                  <a:gs pos="0">
                    <a:schemeClr val="accent2"/>
                  </a:gs>
                  <a:gs pos="100000">
                    <a:schemeClr val="accent1"/>
                  </a:gs>
                </a:gsLst>
                <a:lin ang="162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7325607"/>
      </p:ext>
    </p:extLst>
  </p:cSld>
  <p:clrMap bg1="lt1" tx1="dk1" bg2="lt2" tx2="dk2" accent1="accent1" accent2="accent2" accent3="accent3" accent4="accent4" accent5="accent5" accent6="accent6" hlink="hlink" folHlink="folHlink"/>
  <p:sldLayoutIdLst>
    <p:sldLayoutId id="2147483753" r:id="rId1"/>
    <p:sldLayoutId id="2147483711" r:id="rId2"/>
    <p:sldLayoutId id="2147483671" r:id="rId3"/>
    <p:sldLayoutId id="2147483807" r:id="rId4"/>
    <p:sldLayoutId id="2147483776" r:id="rId5"/>
    <p:sldLayoutId id="2147483778" r:id="rId6"/>
    <p:sldLayoutId id="2147483779" r:id="rId7"/>
    <p:sldLayoutId id="2147483782" r:id="rId8"/>
    <p:sldLayoutId id="2147483795" r:id="rId9"/>
    <p:sldLayoutId id="2147483794" r:id="rId10"/>
    <p:sldLayoutId id="2147483783" r:id="rId11"/>
    <p:sldLayoutId id="2147483781" r:id="rId12"/>
    <p:sldLayoutId id="2147483796" r:id="rId13"/>
    <p:sldLayoutId id="2147483780" r:id="rId14"/>
    <p:sldLayoutId id="2147483784" r:id="rId15"/>
    <p:sldLayoutId id="2147483785" r:id="rId16"/>
    <p:sldLayoutId id="2147483786" r:id="rId17"/>
    <p:sldLayoutId id="2147483777" r:id="rId18"/>
    <p:sldLayoutId id="2147483787" r:id="rId19"/>
    <p:sldLayoutId id="2147483788" r:id="rId20"/>
    <p:sldLayoutId id="2147483789" r:id="rId21"/>
    <p:sldLayoutId id="2147483812" r:id="rId22"/>
    <p:sldLayoutId id="2147483791" r:id="rId23"/>
    <p:sldLayoutId id="2147483790" r:id="rId24"/>
    <p:sldLayoutId id="2147483751" r:id="rId25"/>
    <p:sldLayoutId id="2147483672" r:id="rId26"/>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360">
          <p15:clr>
            <a:srgbClr val="F26B43"/>
          </p15:clr>
        </p15:guide>
        <p15:guide id="3" pos="7296">
          <p15:clr>
            <a:srgbClr val="F26B43"/>
          </p15:clr>
        </p15:guide>
        <p15:guide id="4" orient="horz" pos="2160">
          <p15:clr>
            <a:srgbClr val="F26B43"/>
          </p15:clr>
        </p15:guide>
        <p15:guide id="5" orient="horz" pos="576">
          <p15:clr>
            <a:srgbClr val="F26B43"/>
          </p15:clr>
        </p15:guide>
        <p15:guide id="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56.png"/><Relationship Id="rId2" Type="http://schemas.microsoft.com/office/2018/10/relationships/comments" Target="../comments/modernComment_1AC_BE3F13A7.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19A_F67D0F56.xml"/><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62.png"/></Relationships>
</file>

<file path=ppt/slides/_rels/slide19.xml.rels><?xml version="1.0" encoding="UTF-8" standalone="yes"?>
<Relationships xmlns="http://schemas.openxmlformats.org/package/2006/relationships"><Relationship Id="rId3" Type="http://schemas.openxmlformats.org/officeDocument/2006/relationships/image" Target="../media/image163.png"/><Relationship Id="rId2" Type="http://schemas.microsoft.com/office/2018/10/relationships/comments" Target="../comments/modernComment_19E_463A520E.xml"/><Relationship Id="rId1" Type="http://schemas.openxmlformats.org/officeDocument/2006/relationships/slideLayout" Target="../slideLayouts/slideLayout33.xml"/><Relationship Id="rId4" Type="http://schemas.openxmlformats.org/officeDocument/2006/relationships/image" Target="../media/image164.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B3_C17EF9C3.xml"/><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3.xml"/><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hyperlink" Target="https://junputh.com/open-space/taking-onus-of-poverty-from-poor-theories-of-poverty-reduction/" TargetMode="External"/><Relationship Id="rId2" Type="http://schemas.openxmlformats.org/officeDocument/2006/relationships/image" Target="../media/image174.jp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198_16FB4BE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8F_CDD18A20.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AD_8EDECB6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4CB98C-0E83-BE89-9613-6E89E129CEE9}"/>
              </a:ext>
            </a:extLst>
          </p:cNvPr>
          <p:cNvSpPr>
            <a:spLocks noGrp="1"/>
          </p:cNvSpPr>
          <p:nvPr>
            <p:ph type="body" sz="quarter" idx="10"/>
          </p:nvPr>
        </p:nvSpPr>
        <p:spPr/>
        <p:txBody>
          <a:bodyPr lIns="0" tIns="45720" rIns="91440" bIns="45720" anchor="ctr"/>
          <a:lstStyle/>
          <a:p>
            <a:r>
              <a:rPr lang="en-US" dirty="0">
                <a:latin typeface="Mercury Display Bold"/>
              </a:rPr>
              <a:t>New Data Model </a:t>
            </a:r>
            <a:br>
              <a:rPr lang="en-US" dirty="0">
                <a:latin typeface="Mercury Display Bold"/>
              </a:rPr>
            </a:br>
            <a:r>
              <a:rPr lang="en-US" dirty="0">
                <a:latin typeface="Mercury Display Bold"/>
              </a:rPr>
              <a:t>Training – Session 1</a:t>
            </a:r>
            <a:endParaRPr lang="en-US" dirty="0"/>
          </a:p>
        </p:txBody>
      </p:sp>
      <p:sp>
        <p:nvSpPr>
          <p:cNvPr id="3" name="Text Placeholder 2">
            <a:extLst>
              <a:ext uri="{FF2B5EF4-FFF2-40B4-BE49-F238E27FC236}">
                <a16:creationId xmlns:a16="http://schemas.microsoft.com/office/drawing/2014/main" id="{B44D9B92-88BB-6F19-7432-5EC4CCC78FC8}"/>
              </a:ext>
            </a:extLst>
          </p:cNvPr>
          <p:cNvSpPr>
            <a:spLocks noGrp="1"/>
          </p:cNvSpPr>
          <p:nvPr>
            <p:ph type="body" sz="quarter" idx="11"/>
          </p:nvPr>
        </p:nvSpPr>
        <p:spPr>
          <a:xfrm>
            <a:off x="609600" y="6388395"/>
            <a:ext cx="2893159" cy="304801"/>
          </a:xfrm>
        </p:spPr>
        <p:txBody>
          <a:bodyPr/>
          <a:lstStyle/>
          <a:p>
            <a:endParaRPr lang="en-US" dirty="0">
              <a:latin typeface="Avenir Book" panose="02000503020000020003" pitchFamily="2" charset="0"/>
            </a:endParaRPr>
          </a:p>
        </p:txBody>
      </p:sp>
      <p:sp>
        <p:nvSpPr>
          <p:cNvPr id="5" name="Text Placeholder 5">
            <a:extLst>
              <a:ext uri="{FF2B5EF4-FFF2-40B4-BE49-F238E27FC236}">
                <a16:creationId xmlns:a16="http://schemas.microsoft.com/office/drawing/2014/main" id="{9D904A41-C885-3B1E-6218-DCC0DBFA6D65}"/>
              </a:ext>
            </a:extLst>
          </p:cNvPr>
          <p:cNvSpPr>
            <a:spLocks noGrp="1"/>
          </p:cNvSpPr>
          <p:nvPr>
            <p:ph type="body" sz="quarter" idx="15"/>
          </p:nvPr>
        </p:nvSpPr>
        <p:spPr>
          <a:xfrm>
            <a:off x="8689242" y="4660849"/>
            <a:ext cx="2893158" cy="331788"/>
          </a:xfrm>
        </p:spPr>
        <p:txBody>
          <a:bodyPr lIns="91440" tIns="45720" rIns="91440" bIns="45720" anchor="t"/>
          <a:lstStyle/>
          <a:p>
            <a:pPr marL="0" indent="0">
              <a:buNone/>
            </a:pPr>
            <a:r>
              <a:rPr lang="en-US" sz="1400" dirty="0">
                <a:latin typeface="Avenir Book"/>
              </a:rPr>
              <a:t>Audience: AArete MCS</a:t>
            </a:r>
            <a:endParaRPr lang="en-US" sz="1400" dirty="0">
              <a:latin typeface="Avenir Book" panose="02000503020000020003" pitchFamily="2" charset="0"/>
            </a:endParaRPr>
          </a:p>
        </p:txBody>
      </p:sp>
    </p:spTree>
    <p:extLst>
      <p:ext uri="{BB962C8B-B14F-4D97-AF65-F5344CB8AC3E}">
        <p14:creationId xmlns:p14="http://schemas.microsoft.com/office/powerpoint/2010/main" val="3958066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E3DE6-5F9F-E7B2-FA2F-91AB1116A0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D9C19F-B186-D9BE-B9A8-B7A40724731F}"/>
              </a:ext>
            </a:extLst>
          </p:cNvPr>
          <p:cNvSpPr>
            <a:spLocks noGrp="1"/>
          </p:cNvSpPr>
          <p:nvPr>
            <p:ph type="title"/>
          </p:nvPr>
        </p:nvSpPr>
        <p:spPr/>
        <p:txBody>
          <a:bodyPr/>
          <a:lstStyle/>
          <a:p>
            <a:r>
              <a:rPr lang="en-US" dirty="0"/>
              <a:t>New Tables - Overview</a:t>
            </a:r>
          </a:p>
        </p:txBody>
      </p:sp>
      <p:pic>
        <p:nvPicPr>
          <p:cNvPr id="2" name="Picture 1" descr="A diagram of a patient and patient&#10;&#10;Description automatically generated">
            <a:extLst>
              <a:ext uri="{FF2B5EF4-FFF2-40B4-BE49-F238E27FC236}">
                <a16:creationId xmlns:a16="http://schemas.microsoft.com/office/drawing/2014/main" id="{3D255720-0AAF-390A-B793-D7696302EFDD}"/>
              </a:ext>
            </a:extLst>
          </p:cNvPr>
          <p:cNvPicPr>
            <a:picLocks noChangeAspect="1"/>
          </p:cNvPicPr>
          <p:nvPr/>
        </p:nvPicPr>
        <p:blipFill rotWithShape="1">
          <a:blip r:embed="rId2"/>
          <a:srcRect l="2491" r="113" b="-184"/>
          <a:stretch/>
        </p:blipFill>
        <p:spPr>
          <a:xfrm>
            <a:off x="3085171" y="698665"/>
            <a:ext cx="8507161" cy="5393876"/>
          </a:xfrm>
          <a:prstGeom prst="rect">
            <a:avLst/>
          </a:prstGeom>
        </p:spPr>
      </p:pic>
      <p:sp>
        <p:nvSpPr>
          <p:cNvPr id="6" name="Text Placeholder 10">
            <a:extLst>
              <a:ext uri="{FF2B5EF4-FFF2-40B4-BE49-F238E27FC236}">
                <a16:creationId xmlns:a16="http://schemas.microsoft.com/office/drawing/2014/main" id="{2430482B-CE70-A61F-91F6-8FEB436E7E09}"/>
              </a:ext>
            </a:extLst>
          </p:cNvPr>
          <p:cNvSpPr>
            <a:spLocks noGrp="1"/>
          </p:cNvSpPr>
          <p:nvPr>
            <p:ph type="body" sz="quarter" idx="13"/>
          </p:nvPr>
        </p:nvSpPr>
        <p:spPr>
          <a:xfrm>
            <a:off x="297247" y="1407128"/>
            <a:ext cx="5146122" cy="3962400"/>
          </a:xfrm>
        </p:spPr>
        <p:txBody>
          <a:bodyPr lIns="91440" tIns="45720" rIns="91440" bIns="45720" anchor="t"/>
          <a:lstStyle/>
          <a:p>
            <a:pPr marL="227965" indent="-227965"/>
            <a:r>
              <a:rPr lang="en-US" dirty="0">
                <a:latin typeface="Graphik Regular"/>
                <a:cs typeface="Arial"/>
              </a:rPr>
              <a:t>In the New Data Model, a reduced number of tables are utilized, resulting in better query performance and fewer joins needed</a:t>
            </a:r>
            <a:endParaRPr lang="en-US" dirty="0">
              <a:solidFill>
                <a:srgbClr val="222222"/>
              </a:solidFill>
              <a:latin typeface="Graphik Regular"/>
              <a:cs typeface="Arial"/>
            </a:endParaRPr>
          </a:p>
          <a:p>
            <a:pPr marL="227965" indent="-227965"/>
            <a:r>
              <a:rPr lang="en-US" dirty="0">
                <a:latin typeface="Graphik Regular"/>
              </a:rPr>
              <a:t>Each table will hold the below fields:</a:t>
            </a:r>
          </a:p>
          <a:p>
            <a:pPr marL="685165" lvl="1" indent="-227965"/>
            <a:r>
              <a:rPr lang="en-US" dirty="0">
                <a:latin typeface="Graphik Regular"/>
              </a:rPr>
              <a:t>DP_CREATE_TIMESTAMP</a:t>
            </a:r>
          </a:p>
          <a:p>
            <a:pPr marL="685165" lvl="1" indent="-227965"/>
            <a:r>
              <a:rPr lang="en-US" dirty="0">
                <a:latin typeface="Graphik Regular"/>
              </a:rPr>
              <a:t>DP_UPDATE_TIMESTAMP</a:t>
            </a:r>
          </a:p>
          <a:p>
            <a:pPr marL="685165" lvl="1" indent="-227965"/>
            <a:r>
              <a:rPr lang="en-US" dirty="0">
                <a:latin typeface="Graphik Regular"/>
              </a:rPr>
              <a:t>DP_RUN_ID</a:t>
            </a:r>
          </a:p>
        </p:txBody>
      </p:sp>
    </p:spTree>
    <p:extLst>
      <p:ext uri="{BB962C8B-B14F-4D97-AF65-F5344CB8AC3E}">
        <p14:creationId xmlns:p14="http://schemas.microsoft.com/office/powerpoint/2010/main" val="68786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F41E3077-98FD-93CD-87A1-F0040CDE172A}"/>
              </a:ext>
            </a:extLst>
          </p:cNvPr>
          <p:cNvPicPr>
            <a:picLocks noChangeAspect="1"/>
          </p:cNvPicPr>
          <p:nvPr/>
        </p:nvPicPr>
        <p:blipFill>
          <a:blip r:embed="rId3"/>
          <a:stretch>
            <a:fillRect/>
          </a:stretch>
        </p:blipFill>
        <p:spPr>
          <a:xfrm>
            <a:off x="205406" y="1045400"/>
            <a:ext cx="8990488" cy="4509902"/>
          </a:xfrm>
          <a:prstGeom prst="rect">
            <a:avLst/>
          </a:prstGeom>
        </p:spPr>
      </p:pic>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lIns="91440" tIns="45720" rIns="91440" bIns="45720" anchor="t"/>
          <a:lstStyle/>
          <a:p>
            <a:r>
              <a:rPr lang="en-US" dirty="0">
                <a:latin typeface="Mercury Display Bold"/>
              </a:rPr>
              <a:t>Claim Header</a:t>
            </a:r>
            <a:endParaRPr lang="en-US" dirty="0"/>
          </a:p>
        </p:txBody>
      </p:sp>
      <p:sp>
        <p:nvSpPr>
          <p:cNvPr id="6" name="Text Placeholder 1">
            <a:extLst>
              <a:ext uri="{FF2B5EF4-FFF2-40B4-BE49-F238E27FC236}">
                <a16:creationId xmlns:a16="http://schemas.microsoft.com/office/drawing/2014/main" id="{5AC3ECFC-35D0-F188-5E51-9ECEC9DB51D8}"/>
              </a:ext>
            </a:extLst>
          </p:cNvPr>
          <p:cNvSpPr>
            <a:spLocks noGrp="1"/>
          </p:cNvSpPr>
          <p:nvPr>
            <p:ph type="body" sz="quarter" idx="13"/>
          </p:nvPr>
        </p:nvSpPr>
        <p:spPr>
          <a:xfrm>
            <a:off x="9713149" y="4366762"/>
            <a:ext cx="2475792" cy="3962400"/>
          </a:xfrm>
        </p:spPr>
        <p:txBody>
          <a:bodyPr lIns="91440" tIns="45720" rIns="91440" bIns="45720" anchor="t"/>
          <a:lstStyle/>
          <a:p>
            <a:pPr marL="0" indent="0">
              <a:buNone/>
            </a:pPr>
            <a:r>
              <a:rPr lang="en-US" dirty="0">
                <a:latin typeface="Graphik Regular"/>
              </a:rPr>
              <a:t>Diagnosis and procedure codes are now held at the header level, rather than their own respective tables.</a:t>
            </a:r>
            <a:endParaRPr lang="en-US" dirty="0"/>
          </a:p>
        </p:txBody>
      </p:sp>
      <p:sp>
        <p:nvSpPr>
          <p:cNvPr id="8" name="Right Brace 7">
            <a:extLst>
              <a:ext uri="{FF2B5EF4-FFF2-40B4-BE49-F238E27FC236}">
                <a16:creationId xmlns:a16="http://schemas.microsoft.com/office/drawing/2014/main" id="{9AA0D6E6-69EE-466D-EFF8-20FEF8F5FCEE}"/>
              </a:ext>
            </a:extLst>
          </p:cNvPr>
          <p:cNvSpPr/>
          <p:nvPr/>
        </p:nvSpPr>
        <p:spPr>
          <a:xfrm>
            <a:off x="9191626" y="4107002"/>
            <a:ext cx="571006" cy="117069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5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5850A3-71FF-BC3E-622B-34C2B4C75F55}"/>
              </a:ext>
            </a:extLst>
          </p:cNvPr>
          <p:cNvSpPr>
            <a:spLocks noGrp="1"/>
          </p:cNvSpPr>
          <p:nvPr>
            <p:ph type="body" sz="quarter" idx="13"/>
          </p:nvPr>
        </p:nvSpPr>
        <p:spPr>
          <a:xfrm>
            <a:off x="591292" y="1465645"/>
            <a:ext cx="10452842" cy="4932218"/>
          </a:xfrm>
        </p:spPr>
        <p:txBody>
          <a:bodyPr lIns="91440" tIns="45720" rIns="91440" bIns="45720" anchor="t"/>
          <a:lstStyle/>
          <a:p>
            <a:pPr marL="227965" indent="-227965"/>
            <a:r>
              <a:rPr lang="en-US" dirty="0">
                <a:latin typeface="Arial"/>
                <a:cs typeface="Arial"/>
              </a:rPr>
              <a:t>In the new data model, we are keeping both the member data from the raw member files and the member data from the raw claim files. </a:t>
            </a:r>
            <a:endParaRPr lang="en-US" dirty="0">
              <a:solidFill>
                <a:srgbClr val="222222"/>
              </a:solidFill>
              <a:latin typeface="Arial"/>
              <a:cs typeface="Arial"/>
            </a:endParaRPr>
          </a:p>
          <a:p>
            <a:pPr marL="685165" lvl="1" indent="-227965">
              <a:buFont typeface="Courier New" panose="020B0604020202020204" pitchFamily="34" charset="0"/>
              <a:buChar char="o"/>
            </a:pPr>
            <a:r>
              <a:rPr lang="en-US" dirty="0"/>
              <a:t>If you are interested in member data that was sourced from the claim file data, join the MEMBER table to the CLAIM_HEADER table using the MEMBER_SID. If you need the member data sourced from the member file, join the MEMBER table to the CLAIM_HEADER table using the MEMBER_MBR_FILE_SID.</a:t>
            </a:r>
            <a:endParaRPr lang="en-US" dirty="0">
              <a:solidFill>
                <a:srgbClr val="222222"/>
              </a:solidFill>
              <a:latin typeface="Arial"/>
              <a:cs typeface="Arial"/>
            </a:endParaRPr>
          </a:p>
          <a:p>
            <a:pPr lvl="1"/>
            <a:r>
              <a:rPr lang="en-US" dirty="0"/>
              <a:t>Same is true for provider data. If you want provider data that was sourced from the claim file data, join the PROVIDER table to the CLAIM_HEADER table using the PROVIDER_[ROLE]_SID. If you need the provider data sourced from the provider file, join the PROVIDER table to the CLAIM_HEADER using PROVIDER_[ROLE]_PROV_FILE_SID.</a:t>
            </a:r>
          </a:p>
          <a:p>
            <a:pPr marL="457200" lvl="1" indent="0">
              <a:buNone/>
            </a:pPr>
            <a:endParaRPr lang="en-US" dirty="0">
              <a:latin typeface="Arial"/>
              <a:cs typeface="Arial"/>
            </a:endParaRPr>
          </a:p>
          <a:p>
            <a:pPr marL="685165" lvl="1" indent="-227965">
              <a:buFont typeface="Courier New" panose="020B0604020202020204" pitchFamily="34" charset="0"/>
              <a:buChar char="o"/>
            </a:pPr>
            <a:endParaRPr lang="en-US" dirty="0">
              <a:latin typeface="Arial"/>
              <a:cs typeface="Arial"/>
            </a:endParaRPr>
          </a:p>
          <a:p>
            <a:pPr marL="685165" lvl="1" indent="-227965">
              <a:buFont typeface="Courier New" panose="020B0604020202020204" pitchFamily="34" charset="0"/>
              <a:buChar char="o"/>
            </a:pPr>
            <a:endParaRPr lang="en-US" dirty="0">
              <a:latin typeface="Arial"/>
              <a:cs typeface="Arial"/>
            </a:endParaRPr>
          </a:p>
        </p:txBody>
      </p:sp>
      <p:sp>
        <p:nvSpPr>
          <p:cNvPr id="3" name="Title 2">
            <a:extLst>
              <a:ext uri="{FF2B5EF4-FFF2-40B4-BE49-F238E27FC236}">
                <a16:creationId xmlns:a16="http://schemas.microsoft.com/office/drawing/2014/main" id="{7DE51ECD-B2E3-300D-7B9D-F1D697BCE5D7}"/>
              </a:ext>
            </a:extLst>
          </p:cNvPr>
          <p:cNvSpPr>
            <a:spLocks noGrp="1"/>
          </p:cNvSpPr>
          <p:nvPr>
            <p:ph type="title"/>
          </p:nvPr>
        </p:nvSpPr>
        <p:spPr/>
        <p:txBody>
          <a:bodyPr lIns="91440" tIns="45720" rIns="91440" bIns="45720" anchor="t"/>
          <a:lstStyle/>
          <a:p>
            <a:r>
              <a:rPr lang="en-US" dirty="0">
                <a:latin typeface="Mercury Display Bold"/>
              </a:rPr>
              <a:t>MEMBER_SID and MEMBER_MBR_FILE_SID</a:t>
            </a:r>
            <a:endParaRPr lang="en-US" dirty="0"/>
          </a:p>
        </p:txBody>
      </p:sp>
      <p:pic>
        <p:nvPicPr>
          <p:cNvPr id="4" name="Picture 3" descr="A close-up of a box&#10;&#10;Description automatically generated">
            <a:extLst>
              <a:ext uri="{FF2B5EF4-FFF2-40B4-BE49-F238E27FC236}">
                <a16:creationId xmlns:a16="http://schemas.microsoft.com/office/drawing/2014/main" id="{4AB8B526-7B6E-4E5D-917E-BD0BC4FC8CBB}"/>
              </a:ext>
            </a:extLst>
          </p:cNvPr>
          <p:cNvPicPr>
            <a:picLocks noChangeAspect="1"/>
          </p:cNvPicPr>
          <p:nvPr/>
        </p:nvPicPr>
        <p:blipFill rotWithShape="1">
          <a:blip r:embed="rId3"/>
          <a:srcRect l="670" r="372" b="826"/>
          <a:stretch/>
        </p:blipFill>
        <p:spPr>
          <a:xfrm>
            <a:off x="61851" y="3996018"/>
            <a:ext cx="12084802" cy="1088466"/>
          </a:xfrm>
          <a:prstGeom prst="rect">
            <a:avLst/>
          </a:prstGeom>
        </p:spPr>
      </p:pic>
    </p:spTree>
    <p:extLst>
      <p:ext uri="{BB962C8B-B14F-4D97-AF65-F5344CB8AC3E}">
        <p14:creationId xmlns:p14="http://schemas.microsoft.com/office/powerpoint/2010/main" val="3191804839"/>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lIns="91440" tIns="45720" rIns="91440" bIns="45720" anchor="t"/>
          <a:lstStyle/>
          <a:p>
            <a:r>
              <a:rPr lang="en-US" dirty="0">
                <a:latin typeface="Mercury Display Bold"/>
              </a:rPr>
              <a:t>Claim Line</a:t>
            </a:r>
            <a:endParaRPr lang="en-US" dirty="0"/>
          </a:p>
        </p:txBody>
      </p:sp>
      <p:sp>
        <p:nvSpPr>
          <p:cNvPr id="5" name="Text Placeholder 4">
            <a:extLst>
              <a:ext uri="{FF2B5EF4-FFF2-40B4-BE49-F238E27FC236}">
                <a16:creationId xmlns:a16="http://schemas.microsoft.com/office/drawing/2014/main" id="{E594DC63-2E57-BBD8-0823-D2BC639037FF}"/>
              </a:ext>
            </a:extLst>
          </p:cNvPr>
          <p:cNvSpPr>
            <a:spLocks noGrp="1"/>
          </p:cNvSpPr>
          <p:nvPr>
            <p:ph type="body" sz="quarter" idx="13"/>
          </p:nvPr>
        </p:nvSpPr>
        <p:spPr>
          <a:xfrm>
            <a:off x="8935358" y="2118787"/>
            <a:ext cx="3057980" cy="1222829"/>
          </a:xfrm>
        </p:spPr>
        <p:txBody>
          <a:bodyPr lIns="91440" tIns="45720" rIns="91440" bIns="45720" anchor="t"/>
          <a:lstStyle/>
          <a:p>
            <a:pPr marL="742950" lvl="1" indent="-285750"/>
            <a:r>
              <a:rPr lang="en-US" dirty="0">
                <a:latin typeface="Graphik Regular"/>
              </a:rPr>
              <a:t>In the updated model, rendering provider SID is in the claim line table.</a:t>
            </a:r>
            <a:endParaRPr lang="en-US" dirty="0"/>
          </a:p>
          <a:p>
            <a:pPr marL="742950" lvl="1" indent="-285750"/>
            <a:r>
              <a:rPr lang="en-US" dirty="0">
                <a:latin typeface="Graphik Regular"/>
              </a:rPr>
              <a:t>All other provider SIDs are now located in the claim header table.</a:t>
            </a:r>
            <a:endParaRPr lang="en-US"/>
          </a:p>
        </p:txBody>
      </p:sp>
      <p:pic>
        <p:nvPicPr>
          <p:cNvPr id="2" name="Picture 1" descr="A screenshot of a computer screen&#10;&#10;Description automatically generated">
            <a:extLst>
              <a:ext uri="{FF2B5EF4-FFF2-40B4-BE49-F238E27FC236}">
                <a16:creationId xmlns:a16="http://schemas.microsoft.com/office/drawing/2014/main" id="{B4F8DBB2-DF6A-444B-BDA5-601DC8882DDF}"/>
              </a:ext>
            </a:extLst>
          </p:cNvPr>
          <p:cNvPicPr>
            <a:picLocks noChangeAspect="1"/>
          </p:cNvPicPr>
          <p:nvPr/>
        </p:nvPicPr>
        <p:blipFill>
          <a:blip r:embed="rId3"/>
          <a:stretch>
            <a:fillRect/>
          </a:stretch>
        </p:blipFill>
        <p:spPr>
          <a:xfrm>
            <a:off x="201158" y="1072469"/>
            <a:ext cx="9004754" cy="4359276"/>
          </a:xfrm>
          <a:prstGeom prst="rect">
            <a:avLst/>
          </a:prstGeom>
        </p:spPr>
      </p:pic>
      <p:sp>
        <p:nvSpPr>
          <p:cNvPr id="6" name="Text Placeholder 1">
            <a:extLst>
              <a:ext uri="{FF2B5EF4-FFF2-40B4-BE49-F238E27FC236}">
                <a16:creationId xmlns:a16="http://schemas.microsoft.com/office/drawing/2014/main" id="{841A495A-BCB2-F04F-5043-83B539C6B0D3}"/>
              </a:ext>
            </a:extLst>
          </p:cNvPr>
          <p:cNvSpPr txBox="1">
            <a:spLocks/>
          </p:cNvSpPr>
          <p:nvPr/>
        </p:nvSpPr>
        <p:spPr>
          <a:xfrm>
            <a:off x="9558935" y="4103691"/>
            <a:ext cx="2475792" cy="3962400"/>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Graphik Regular"/>
              </a:rPr>
              <a:t>CPT4 codes are now held at the line level, rather than its own respective table.</a:t>
            </a:r>
            <a:endParaRPr lang="en-US" dirty="0"/>
          </a:p>
        </p:txBody>
      </p:sp>
      <p:sp>
        <p:nvSpPr>
          <p:cNvPr id="8" name="Right Brace 7">
            <a:extLst>
              <a:ext uri="{FF2B5EF4-FFF2-40B4-BE49-F238E27FC236}">
                <a16:creationId xmlns:a16="http://schemas.microsoft.com/office/drawing/2014/main" id="{94AB7144-B79F-2CA8-7937-189FEE1CD714}"/>
              </a:ext>
            </a:extLst>
          </p:cNvPr>
          <p:cNvSpPr/>
          <p:nvPr/>
        </p:nvSpPr>
        <p:spPr>
          <a:xfrm>
            <a:off x="9046483" y="4052573"/>
            <a:ext cx="571006" cy="80783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BFB780EC-219D-E921-E882-DF49D33EE732}"/>
              </a:ext>
            </a:extLst>
          </p:cNvPr>
          <p:cNvSpPr/>
          <p:nvPr/>
        </p:nvSpPr>
        <p:spPr>
          <a:xfrm>
            <a:off x="9108169" y="2508616"/>
            <a:ext cx="571006" cy="2998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603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lIns="91440" tIns="45720" rIns="91440" bIns="45720" anchor="t"/>
          <a:lstStyle/>
          <a:p>
            <a:r>
              <a:rPr lang="en-US" dirty="0">
                <a:latin typeface="Mercury Display Bold"/>
              </a:rPr>
              <a:t>Member</a:t>
            </a:r>
            <a:endParaRPr lang="en-US" dirty="0"/>
          </a:p>
        </p:txBody>
      </p:sp>
      <p:pic>
        <p:nvPicPr>
          <p:cNvPr id="2" name="Picture 1" descr="A screenshot of a member&#10;&#10;Description automatically generated">
            <a:extLst>
              <a:ext uri="{FF2B5EF4-FFF2-40B4-BE49-F238E27FC236}">
                <a16:creationId xmlns:a16="http://schemas.microsoft.com/office/drawing/2014/main" id="{DCB35A83-4C56-6EA4-662B-06E1767BC517}"/>
              </a:ext>
            </a:extLst>
          </p:cNvPr>
          <p:cNvPicPr>
            <a:picLocks noChangeAspect="1"/>
          </p:cNvPicPr>
          <p:nvPr/>
        </p:nvPicPr>
        <p:blipFill>
          <a:blip r:embed="rId3"/>
          <a:stretch>
            <a:fillRect/>
          </a:stretch>
        </p:blipFill>
        <p:spPr>
          <a:xfrm>
            <a:off x="340405" y="783318"/>
            <a:ext cx="8753475" cy="5200650"/>
          </a:xfrm>
          <a:prstGeom prst="rect">
            <a:avLst/>
          </a:prstGeom>
        </p:spPr>
      </p:pic>
      <p:sp>
        <p:nvSpPr>
          <p:cNvPr id="6" name="Text Placeholder 1">
            <a:extLst>
              <a:ext uri="{FF2B5EF4-FFF2-40B4-BE49-F238E27FC236}">
                <a16:creationId xmlns:a16="http://schemas.microsoft.com/office/drawing/2014/main" id="{95A83ED8-0661-10E5-90BD-BE5A2817712B}"/>
              </a:ext>
            </a:extLst>
          </p:cNvPr>
          <p:cNvSpPr txBox="1">
            <a:spLocks/>
          </p:cNvSpPr>
          <p:nvPr/>
        </p:nvSpPr>
        <p:spPr>
          <a:xfrm>
            <a:off x="9558935" y="4484691"/>
            <a:ext cx="2475792" cy="5459186"/>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Graphik Regular"/>
              </a:rPr>
              <a:t>Plan information is now in the member table.</a:t>
            </a:r>
            <a:endParaRPr lang="en-US" dirty="0"/>
          </a:p>
        </p:txBody>
      </p:sp>
      <p:sp>
        <p:nvSpPr>
          <p:cNvPr id="8" name="Right Brace 7">
            <a:extLst>
              <a:ext uri="{FF2B5EF4-FFF2-40B4-BE49-F238E27FC236}">
                <a16:creationId xmlns:a16="http://schemas.microsoft.com/office/drawing/2014/main" id="{8802962A-1EB8-0320-476B-231EF0BCC9A4}"/>
              </a:ext>
            </a:extLst>
          </p:cNvPr>
          <p:cNvSpPr/>
          <p:nvPr/>
        </p:nvSpPr>
        <p:spPr>
          <a:xfrm>
            <a:off x="9046483" y="4161430"/>
            <a:ext cx="571006" cy="110719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1285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lIns="91440" tIns="45720" rIns="91440" bIns="45720" anchor="t"/>
          <a:lstStyle/>
          <a:p>
            <a:r>
              <a:rPr lang="en-US" dirty="0">
                <a:latin typeface="Mercury Display Bold"/>
              </a:rPr>
              <a:t>Patient</a:t>
            </a:r>
            <a:endParaRPr lang="en-US" dirty="0"/>
          </a:p>
        </p:txBody>
      </p:sp>
      <p:pic>
        <p:nvPicPr>
          <p:cNvPr id="2" name="Picture 1" descr="A screenshot of a patient data&#10;&#10;Description automatically generated">
            <a:extLst>
              <a:ext uri="{FF2B5EF4-FFF2-40B4-BE49-F238E27FC236}">
                <a16:creationId xmlns:a16="http://schemas.microsoft.com/office/drawing/2014/main" id="{BA9AB271-B291-6ACE-B438-766C3CC41104}"/>
              </a:ext>
            </a:extLst>
          </p:cNvPr>
          <p:cNvPicPr>
            <a:picLocks noChangeAspect="1"/>
          </p:cNvPicPr>
          <p:nvPr/>
        </p:nvPicPr>
        <p:blipFill>
          <a:blip r:embed="rId3"/>
          <a:stretch>
            <a:fillRect/>
          </a:stretch>
        </p:blipFill>
        <p:spPr>
          <a:xfrm>
            <a:off x="2185987" y="1371146"/>
            <a:ext cx="7820025" cy="4133850"/>
          </a:xfrm>
          <a:prstGeom prst="rect">
            <a:avLst/>
          </a:prstGeom>
        </p:spPr>
      </p:pic>
    </p:spTree>
    <p:extLst>
      <p:ext uri="{BB962C8B-B14F-4D97-AF65-F5344CB8AC3E}">
        <p14:creationId xmlns:p14="http://schemas.microsoft.com/office/powerpoint/2010/main" val="78908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lIns="91440" tIns="45720" rIns="91440" bIns="45720" anchor="t"/>
          <a:lstStyle/>
          <a:p>
            <a:r>
              <a:rPr lang="en-US" dirty="0">
                <a:latin typeface="Mercury Display Bold"/>
              </a:rPr>
              <a:t>Provider</a:t>
            </a:r>
            <a:br>
              <a:rPr lang="en-US" dirty="0">
                <a:latin typeface="Mercury Display Bold"/>
              </a:rPr>
            </a:br>
            <a:endParaRPr lang="en-US" dirty="0"/>
          </a:p>
        </p:txBody>
      </p:sp>
      <p:pic>
        <p:nvPicPr>
          <p:cNvPr id="2" name="Picture 1" descr="A screenshot of a computer&#10;&#10;Description automatically generated">
            <a:extLst>
              <a:ext uri="{FF2B5EF4-FFF2-40B4-BE49-F238E27FC236}">
                <a16:creationId xmlns:a16="http://schemas.microsoft.com/office/drawing/2014/main" id="{1E0E8A1E-29D1-FF5B-8A50-75326747C0AB}"/>
              </a:ext>
            </a:extLst>
          </p:cNvPr>
          <p:cNvPicPr>
            <a:picLocks noChangeAspect="1"/>
          </p:cNvPicPr>
          <p:nvPr/>
        </p:nvPicPr>
        <p:blipFill>
          <a:blip r:embed="rId3"/>
          <a:stretch>
            <a:fillRect/>
          </a:stretch>
        </p:blipFill>
        <p:spPr>
          <a:xfrm>
            <a:off x="1852386" y="728436"/>
            <a:ext cx="7924800" cy="5219700"/>
          </a:xfrm>
          <a:prstGeom prst="rect">
            <a:avLst/>
          </a:prstGeom>
        </p:spPr>
      </p:pic>
    </p:spTree>
    <p:extLst>
      <p:ext uri="{BB962C8B-B14F-4D97-AF65-F5344CB8AC3E}">
        <p14:creationId xmlns:p14="http://schemas.microsoft.com/office/powerpoint/2010/main" val="3251251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691C87-0AE7-85F7-80B2-8CDA85EA6F4E}"/>
              </a:ext>
            </a:extLst>
          </p:cNvPr>
          <p:cNvSpPr>
            <a:spLocks noGrp="1"/>
          </p:cNvSpPr>
          <p:nvPr>
            <p:ph type="body" sz="quarter" idx="13"/>
          </p:nvPr>
        </p:nvSpPr>
        <p:spPr>
          <a:xfrm>
            <a:off x="8565202" y="4099567"/>
            <a:ext cx="3138830" cy="3962400"/>
          </a:xfrm>
        </p:spPr>
        <p:txBody>
          <a:bodyPr/>
          <a:lstStyle/>
          <a:p>
            <a:pPr marL="0" indent="0">
              <a:buNone/>
            </a:pPr>
            <a:r>
              <a:rPr lang="en-US" dirty="0"/>
              <a:t>These CPT4 fields used to be held in DIM_CPT4 table. They are now in the CLAIM_LINE_AARETE table</a:t>
            </a:r>
          </a:p>
        </p:txBody>
      </p:sp>
      <p:sp>
        <p:nvSpPr>
          <p:cNvPr id="3" name="Title 2">
            <a:extLst>
              <a:ext uri="{FF2B5EF4-FFF2-40B4-BE49-F238E27FC236}">
                <a16:creationId xmlns:a16="http://schemas.microsoft.com/office/drawing/2014/main" id="{FD3C1E89-9416-8BA1-1A85-1C8657EB50B0}"/>
              </a:ext>
            </a:extLst>
          </p:cNvPr>
          <p:cNvSpPr>
            <a:spLocks noGrp="1"/>
          </p:cNvSpPr>
          <p:nvPr>
            <p:ph type="title"/>
          </p:nvPr>
        </p:nvSpPr>
        <p:spPr/>
        <p:txBody>
          <a:bodyPr/>
          <a:lstStyle/>
          <a:p>
            <a:r>
              <a:rPr lang="en-US"/>
              <a:t>Claim Line AArete</a:t>
            </a:r>
          </a:p>
        </p:txBody>
      </p:sp>
      <p:sp>
        <p:nvSpPr>
          <p:cNvPr id="6" name="Right Brace 5">
            <a:extLst>
              <a:ext uri="{FF2B5EF4-FFF2-40B4-BE49-F238E27FC236}">
                <a16:creationId xmlns:a16="http://schemas.microsoft.com/office/drawing/2014/main" id="{12F0C5DA-239F-94AC-9B99-DE951AABD8EF}"/>
              </a:ext>
            </a:extLst>
          </p:cNvPr>
          <p:cNvSpPr/>
          <p:nvPr/>
        </p:nvSpPr>
        <p:spPr>
          <a:xfrm>
            <a:off x="7687417" y="3186664"/>
            <a:ext cx="838200" cy="244728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screenshot of a document&#10;&#10;Description automatically generated">
            <a:extLst>
              <a:ext uri="{FF2B5EF4-FFF2-40B4-BE49-F238E27FC236}">
                <a16:creationId xmlns:a16="http://schemas.microsoft.com/office/drawing/2014/main" id="{720C1AF8-2362-0BF0-4A90-A1E058DECBB2}"/>
              </a:ext>
            </a:extLst>
          </p:cNvPr>
          <p:cNvPicPr>
            <a:picLocks noChangeAspect="1"/>
          </p:cNvPicPr>
          <p:nvPr/>
        </p:nvPicPr>
        <p:blipFill>
          <a:blip r:embed="rId3"/>
          <a:stretch>
            <a:fillRect/>
          </a:stretch>
        </p:blipFill>
        <p:spPr>
          <a:xfrm>
            <a:off x="249753" y="806101"/>
            <a:ext cx="7555922" cy="5324969"/>
          </a:xfrm>
          <a:prstGeom prst="rect">
            <a:avLst/>
          </a:prstGeom>
        </p:spPr>
      </p:pic>
    </p:spTree>
    <p:extLst>
      <p:ext uri="{BB962C8B-B14F-4D97-AF65-F5344CB8AC3E}">
        <p14:creationId xmlns:p14="http://schemas.microsoft.com/office/powerpoint/2010/main" val="31016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9EE28-0203-05E3-71F4-F618BF739F76}"/>
              </a:ext>
            </a:extLst>
          </p:cNvPr>
          <p:cNvSpPr>
            <a:spLocks noGrp="1"/>
          </p:cNvSpPr>
          <p:nvPr>
            <p:ph type="title"/>
          </p:nvPr>
        </p:nvSpPr>
        <p:spPr/>
        <p:txBody>
          <a:bodyPr lIns="91440" tIns="45720" rIns="91440" bIns="45720" anchor="t"/>
          <a:lstStyle/>
          <a:p>
            <a:r>
              <a:rPr lang="en-US" dirty="0">
                <a:latin typeface="Mercury Display Bold"/>
              </a:rPr>
              <a:t>New Tables and Join Summary</a:t>
            </a:r>
            <a:br>
              <a:rPr lang="en-US" dirty="0"/>
            </a:br>
            <a:br>
              <a:rPr lang="en-US" dirty="0"/>
            </a:br>
            <a:endParaRPr lang="en-US" dirty="0"/>
          </a:p>
        </p:txBody>
      </p:sp>
      <p:sp>
        <p:nvSpPr>
          <p:cNvPr id="11" name="Text Placeholder 10">
            <a:extLst>
              <a:ext uri="{FF2B5EF4-FFF2-40B4-BE49-F238E27FC236}">
                <a16:creationId xmlns:a16="http://schemas.microsoft.com/office/drawing/2014/main" id="{5E340FD2-33C9-111C-5528-93FF3949EA03}"/>
              </a:ext>
            </a:extLst>
          </p:cNvPr>
          <p:cNvSpPr>
            <a:spLocks noGrp="1"/>
          </p:cNvSpPr>
          <p:nvPr>
            <p:ph type="body" sz="quarter" idx="13"/>
          </p:nvPr>
        </p:nvSpPr>
        <p:spPr>
          <a:xfrm>
            <a:off x="568819" y="1800459"/>
            <a:ext cx="7259682" cy="3962400"/>
          </a:xfrm>
        </p:spPr>
        <p:txBody>
          <a:bodyPr lIns="91440" tIns="45720" rIns="91440" bIns="45720" anchor="t"/>
          <a:lstStyle/>
          <a:p>
            <a:pPr marL="227965" indent="-227965"/>
            <a:r>
              <a:rPr lang="en-US" dirty="0">
                <a:cs typeface="Arial"/>
              </a:rPr>
              <a:t>In the New Data Model, a reduced number of tables are utilized, resulting in better query performance and fewer joins needed</a:t>
            </a:r>
            <a:endParaRPr lang="en-US" dirty="0">
              <a:solidFill>
                <a:srgbClr val="222222"/>
              </a:solidFill>
              <a:cs typeface="Arial"/>
            </a:endParaRPr>
          </a:p>
          <a:p>
            <a:pPr marL="685165" lvl="1" indent="-227965">
              <a:buFont typeface="Courier New" panose="020B0604020202020204" pitchFamily="34" charset="0"/>
              <a:buChar char="o"/>
            </a:pPr>
            <a:r>
              <a:rPr lang="en-US" dirty="0">
                <a:cs typeface="Arial"/>
              </a:rPr>
              <a:t>DIM_DIAG, DIM_PROC, DIM_CLAIM_HEADER &gt; </a:t>
            </a:r>
            <a:r>
              <a:rPr lang="en-US" b="1" dirty="0">
                <a:cs typeface="Arial"/>
              </a:rPr>
              <a:t>CLAIM_HEADER </a:t>
            </a:r>
            <a:r>
              <a:rPr lang="en-US" dirty="0">
                <a:cs typeface="Arial"/>
              </a:rPr>
              <a:t>table</a:t>
            </a:r>
            <a:endParaRPr lang="en-US" dirty="0">
              <a:solidFill>
                <a:srgbClr val="222222"/>
              </a:solidFill>
              <a:cs typeface="Arial"/>
            </a:endParaRPr>
          </a:p>
          <a:p>
            <a:pPr marL="685165" lvl="1" indent="-227965">
              <a:buFont typeface="Courier New" panose="020B0604020202020204" pitchFamily="34" charset="0"/>
              <a:buChar char="o"/>
            </a:pPr>
            <a:r>
              <a:rPr lang="en-US" dirty="0">
                <a:cs typeface="Arial"/>
              </a:rPr>
              <a:t>DIM_ELIGIBILITY, DIM_PLAN, DIM_MEMBER &gt;</a:t>
            </a:r>
            <a:r>
              <a:rPr lang="en-US" b="1" dirty="0">
                <a:cs typeface="Arial"/>
              </a:rPr>
              <a:t> MEMBER </a:t>
            </a:r>
            <a:r>
              <a:rPr lang="en-US" dirty="0">
                <a:cs typeface="Arial"/>
              </a:rPr>
              <a:t>table</a:t>
            </a:r>
            <a:endParaRPr lang="en-US" dirty="0">
              <a:solidFill>
                <a:srgbClr val="222222"/>
              </a:solidFill>
              <a:cs typeface="Arial"/>
            </a:endParaRPr>
          </a:p>
          <a:p>
            <a:pPr marL="685165" lvl="1" indent="-227965">
              <a:buFont typeface="Courier New" panose="020B0604020202020204" pitchFamily="34" charset="0"/>
              <a:buChar char="o"/>
            </a:pPr>
            <a:r>
              <a:rPr lang="en-US" dirty="0">
                <a:cs typeface="Arial"/>
              </a:rPr>
              <a:t>DIM_CPT4, DIM_CLAIM_LINE, FACT_CLAIM_LINE &gt; </a:t>
            </a:r>
            <a:r>
              <a:rPr lang="en-US" b="1" dirty="0">
                <a:cs typeface="Arial"/>
              </a:rPr>
              <a:t>CLAIM_LINE </a:t>
            </a:r>
            <a:r>
              <a:rPr lang="en-US" dirty="0">
                <a:cs typeface="Arial"/>
              </a:rPr>
              <a:t>table</a:t>
            </a:r>
            <a:endParaRPr lang="en-US" dirty="0"/>
          </a:p>
          <a:p>
            <a:pPr marL="685165" lvl="1" indent="-227965">
              <a:buFont typeface="Courier New" panose="020B0604020202020204" pitchFamily="34" charset="0"/>
              <a:buChar char="o"/>
            </a:pPr>
            <a:endParaRPr lang="en-US" dirty="0">
              <a:cs typeface="Arial"/>
            </a:endParaRPr>
          </a:p>
          <a:p>
            <a:pPr marL="685165" lvl="1" indent="-227965">
              <a:buFont typeface="Courier New" panose="020B0604020202020204" pitchFamily="34" charset="0"/>
              <a:buChar char="o"/>
            </a:pPr>
            <a:endParaRPr lang="en-US" dirty="0">
              <a:cs typeface="Arial"/>
            </a:endParaRPr>
          </a:p>
          <a:p>
            <a:pPr marL="457200" lvl="1" indent="0">
              <a:buNone/>
            </a:pPr>
            <a:endParaRPr lang="en-US" dirty="0">
              <a:cs typeface="Arial"/>
            </a:endParaRPr>
          </a:p>
          <a:p>
            <a:pPr marL="227965" indent="-227965"/>
            <a:r>
              <a:rPr lang="en-US" dirty="0">
                <a:cs typeface="Arial"/>
              </a:rPr>
              <a:t>Please remember, CLAIM_LINE_AARETE is only present in the CURATED schema. So, while in most analysis you will use the tables in the CURATED schema, you will always have to get CLAIM_LINE_AARETE fields from the CURATED schema.</a:t>
            </a:r>
            <a:endParaRPr lang="en-US" dirty="0">
              <a:solidFill>
                <a:srgbClr val="595959"/>
              </a:solidFill>
              <a:cs typeface="Arial"/>
            </a:endParaRPr>
          </a:p>
          <a:p>
            <a:pPr marL="457200" lvl="1" indent="0">
              <a:buNone/>
            </a:pPr>
            <a:endParaRPr lang="en-US" dirty="0">
              <a:cs typeface="Arial"/>
            </a:endParaRPr>
          </a:p>
          <a:p>
            <a:pPr marL="227965" indent="-227965"/>
            <a:endParaRPr lang="en-US" dirty="0">
              <a:cs typeface="Arial"/>
            </a:endParaRPr>
          </a:p>
        </p:txBody>
      </p:sp>
      <p:pic>
        <p:nvPicPr>
          <p:cNvPr id="2" name="Picture 1" descr="A screenshot of a phone&#10;&#10;Description automatically generated">
            <a:extLst>
              <a:ext uri="{FF2B5EF4-FFF2-40B4-BE49-F238E27FC236}">
                <a16:creationId xmlns:a16="http://schemas.microsoft.com/office/drawing/2014/main" id="{CADE74D8-51C3-858D-4A3D-D7D67F1A7F02}"/>
              </a:ext>
            </a:extLst>
          </p:cNvPr>
          <p:cNvPicPr>
            <a:picLocks noChangeAspect="1"/>
          </p:cNvPicPr>
          <p:nvPr/>
        </p:nvPicPr>
        <p:blipFill>
          <a:blip r:embed="rId4"/>
          <a:stretch>
            <a:fillRect/>
          </a:stretch>
        </p:blipFill>
        <p:spPr>
          <a:xfrm>
            <a:off x="8161791" y="1462088"/>
            <a:ext cx="3724275" cy="3933825"/>
          </a:xfrm>
          <a:prstGeom prst="rect">
            <a:avLst/>
          </a:prstGeom>
        </p:spPr>
      </p:pic>
    </p:spTree>
    <p:extLst>
      <p:ext uri="{BB962C8B-B14F-4D97-AF65-F5344CB8AC3E}">
        <p14:creationId xmlns:p14="http://schemas.microsoft.com/office/powerpoint/2010/main" val="41353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29F8C-D1A3-1B93-DB5F-CD945080BF39}"/>
              </a:ext>
            </a:extLst>
          </p:cNvPr>
          <p:cNvPicPr>
            <a:picLocks noChangeAspect="1"/>
          </p:cNvPicPr>
          <p:nvPr/>
        </p:nvPicPr>
        <p:blipFill>
          <a:blip r:embed="rId3"/>
          <a:stretch>
            <a:fillRect/>
          </a:stretch>
        </p:blipFill>
        <p:spPr>
          <a:xfrm>
            <a:off x="5029880" y="3869644"/>
            <a:ext cx="6849382" cy="1930853"/>
          </a:xfrm>
          <a:prstGeom prst="rect">
            <a:avLst/>
          </a:prstGeom>
        </p:spPr>
      </p:pic>
      <p:sp>
        <p:nvSpPr>
          <p:cNvPr id="2" name="Text Placeholder 1">
            <a:extLst>
              <a:ext uri="{FF2B5EF4-FFF2-40B4-BE49-F238E27FC236}">
                <a16:creationId xmlns:a16="http://schemas.microsoft.com/office/drawing/2014/main" id="{C3027BD8-15DF-62C1-7ACD-5DF93D2E3B09}"/>
              </a:ext>
            </a:extLst>
          </p:cNvPr>
          <p:cNvSpPr>
            <a:spLocks noGrp="1"/>
          </p:cNvSpPr>
          <p:nvPr>
            <p:ph type="body" sz="quarter" idx="13"/>
          </p:nvPr>
        </p:nvSpPr>
        <p:spPr>
          <a:xfrm>
            <a:off x="6595411" y="1381387"/>
            <a:ext cx="5099050" cy="2047613"/>
          </a:xfrm>
        </p:spPr>
        <p:txBody>
          <a:bodyPr lIns="91440" tIns="45720" rIns="91440" bIns="45720" anchor="t"/>
          <a:lstStyle/>
          <a:p>
            <a:pPr marL="227965" indent="-227965"/>
            <a:r>
              <a:rPr lang="en-US" dirty="0">
                <a:latin typeface="Graphik Regular"/>
              </a:rPr>
              <a:t>As you can observe, there are fewer joins in the new data model. Additionally, it's important to reiterate that RENDERING provider data is located at the line level, whereas all other provider types are situated at the claim level.</a:t>
            </a:r>
          </a:p>
          <a:p>
            <a:pPr marL="227965" indent="-227965"/>
            <a:r>
              <a:rPr lang="en-US" dirty="0">
                <a:latin typeface="Graphik Regular"/>
              </a:rPr>
              <a:t>Also, note that CLAIM_LINE_AARETE is coming from the CURATED schema; it does not exist in the cleanse schema.</a:t>
            </a:r>
            <a:endParaRPr lang="en-US" dirty="0">
              <a:solidFill>
                <a:srgbClr val="FF0000"/>
              </a:solidFill>
            </a:endParaRPr>
          </a:p>
        </p:txBody>
      </p:sp>
      <p:sp>
        <p:nvSpPr>
          <p:cNvPr id="3" name="Title 2">
            <a:extLst>
              <a:ext uri="{FF2B5EF4-FFF2-40B4-BE49-F238E27FC236}">
                <a16:creationId xmlns:a16="http://schemas.microsoft.com/office/drawing/2014/main" id="{2953A7C2-5299-9AAD-1A9E-FAAA6F76E7B6}"/>
              </a:ext>
            </a:extLst>
          </p:cNvPr>
          <p:cNvSpPr>
            <a:spLocks noGrp="1"/>
          </p:cNvSpPr>
          <p:nvPr>
            <p:ph type="title"/>
          </p:nvPr>
        </p:nvSpPr>
        <p:spPr/>
        <p:txBody>
          <a:bodyPr/>
          <a:lstStyle/>
          <a:p>
            <a:r>
              <a:rPr lang="en-US" dirty="0"/>
              <a:t>Prior Data Model Joins VS New Data Model Joins</a:t>
            </a:r>
          </a:p>
        </p:txBody>
      </p:sp>
      <p:pic>
        <p:nvPicPr>
          <p:cNvPr id="5" name="Picture 4">
            <a:extLst>
              <a:ext uri="{FF2B5EF4-FFF2-40B4-BE49-F238E27FC236}">
                <a16:creationId xmlns:a16="http://schemas.microsoft.com/office/drawing/2014/main" id="{22A0F3B9-A32D-9D44-9566-EF429FC86467}"/>
              </a:ext>
            </a:extLst>
          </p:cNvPr>
          <p:cNvPicPr>
            <a:picLocks noChangeAspect="1"/>
          </p:cNvPicPr>
          <p:nvPr/>
        </p:nvPicPr>
        <p:blipFill>
          <a:blip r:embed="rId4"/>
          <a:stretch>
            <a:fillRect/>
          </a:stretch>
        </p:blipFill>
        <p:spPr>
          <a:xfrm>
            <a:off x="167409" y="1156760"/>
            <a:ext cx="6182575" cy="2614036"/>
          </a:xfrm>
          <a:prstGeom prst="rect">
            <a:avLst/>
          </a:prstGeom>
        </p:spPr>
      </p:pic>
      <p:sp>
        <p:nvSpPr>
          <p:cNvPr id="9" name="Rectangle 8">
            <a:extLst>
              <a:ext uri="{FF2B5EF4-FFF2-40B4-BE49-F238E27FC236}">
                <a16:creationId xmlns:a16="http://schemas.microsoft.com/office/drawing/2014/main" id="{C8E14FB1-A2CA-4FD3-0D6C-B33E32319379}"/>
              </a:ext>
            </a:extLst>
          </p:cNvPr>
          <p:cNvSpPr/>
          <p:nvPr/>
        </p:nvSpPr>
        <p:spPr>
          <a:xfrm>
            <a:off x="8148524" y="4901017"/>
            <a:ext cx="3607266" cy="5788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4526D8-3714-9291-16A9-670373C7E90A}"/>
              </a:ext>
            </a:extLst>
          </p:cNvPr>
          <p:cNvSpPr/>
          <p:nvPr/>
        </p:nvSpPr>
        <p:spPr>
          <a:xfrm>
            <a:off x="5933281" y="4436560"/>
            <a:ext cx="2672909" cy="2069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22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P spid="10"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570C8D-F479-B24E-D9EE-014FBC7FA450}"/>
              </a:ext>
            </a:extLst>
          </p:cNvPr>
          <p:cNvSpPr>
            <a:spLocks noGrp="1"/>
          </p:cNvSpPr>
          <p:nvPr>
            <p:ph type="body" sz="quarter" idx="13"/>
          </p:nvPr>
        </p:nvSpPr>
        <p:spPr>
          <a:xfrm>
            <a:off x="571499" y="1465645"/>
            <a:ext cx="10146323" cy="3962400"/>
          </a:xfrm>
        </p:spPr>
        <p:txBody>
          <a:bodyPr/>
          <a:lstStyle/>
          <a:p>
            <a:pPr marL="0" indent="0">
              <a:buNone/>
            </a:pPr>
            <a:r>
              <a:rPr lang="en-US" dirty="0"/>
              <a:t>Necessity of Evolution: AArete has commenced a transformative journey with the creation of Payment Intelligence 2.0 (PI20), which necessitates transitioning from our longstanding enterprise claims data model for medical and RX to a more advanced version. This initiative is in line with our dedication to leveraging innovative solutions for effective healthcare data management and analysis.</a:t>
            </a:r>
          </a:p>
          <a:p>
            <a:pPr marL="0" indent="0">
              <a:buNone/>
            </a:pPr>
            <a:r>
              <a:rPr lang="en-US" dirty="0"/>
              <a:t>Transition to New Data Model: With over two years of devoted development, we are now integrating the new enterprise claims data model across our service lines. This key strategic move ensures a seamless transition of all client data, existing and new, to the updated model, thereby augmenting our analytics, insights, and the overall value we offer to our healthcare </a:t>
            </a:r>
            <a:r>
              <a:rPr lang="en-US"/>
              <a:t>clients.</a:t>
            </a:r>
            <a:endParaRPr lang="en-US" dirty="0"/>
          </a:p>
          <a:p>
            <a:pPr marL="0" indent="0">
              <a:buNone/>
            </a:pPr>
            <a:r>
              <a:rPr lang="en-US" dirty="0"/>
              <a:t>Immediate Impact and Future Readiness: The adoption of the new data model is effective immediately for medical claims, while the transition for RX claims is expected by the end of 2024. Training is critical to equip our team with the necessary knowledge and competencies to efficiently manage this transition, uphold our service excellence, and meet the evolving needs of healthcare data analytics.</a:t>
            </a:r>
          </a:p>
        </p:txBody>
      </p:sp>
      <p:sp>
        <p:nvSpPr>
          <p:cNvPr id="3" name="Title 2">
            <a:extLst>
              <a:ext uri="{FF2B5EF4-FFF2-40B4-BE49-F238E27FC236}">
                <a16:creationId xmlns:a16="http://schemas.microsoft.com/office/drawing/2014/main" id="{54FE18D4-F071-2CF2-0549-D0AB134E4D7E}"/>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246324163"/>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2E2EE-B54F-68CB-ABF4-2BB43661F949}"/>
              </a:ext>
            </a:extLst>
          </p:cNvPr>
          <p:cNvPicPr>
            <a:picLocks noChangeAspect="1"/>
          </p:cNvPicPr>
          <p:nvPr/>
        </p:nvPicPr>
        <p:blipFill>
          <a:blip r:embed="rId2"/>
          <a:stretch>
            <a:fillRect/>
          </a:stretch>
        </p:blipFill>
        <p:spPr>
          <a:xfrm>
            <a:off x="5491643" y="0"/>
            <a:ext cx="4648200" cy="6448425"/>
          </a:xfrm>
          <a:prstGeom prst="rect">
            <a:avLst/>
          </a:prstGeom>
        </p:spPr>
      </p:pic>
      <p:sp>
        <p:nvSpPr>
          <p:cNvPr id="2" name="Text Placeholder 1">
            <a:extLst>
              <a:ext uri="{FF2B5EF4-FFF2-40B4-BE49-F238E27FC236}">
                <a16:creationId xmlns:a16="http://schemas.microsoft.com/office/drawing/2014/main" id="{451A9B5C-2B99-BDE9-4D77-5A103EA8DAFF}"/>
              </a:ext>
            </a:extLst>
          </p:cNvPr>
          <p:cNvSpPr>
            <a:spLocks noGrp="1"/>
          </p:cNvSpPr>
          <p:nvPr>
            <p:ph type="body" sz="quarter" idx="13"/>
          </p:nvPr>
        </p:nvSpPr>
        <p:spPr/>
        <p:txBody>
          <a:bodyPr/>
          <a:lstStyle/>
          <a:p>
            <a:r>
              <a:rPr lang="en-US" dirty="0"/>
              <a:t>It’s essential to acknowledge that there have been alterations in field names between the previous data model and the new data model.</a:t>
            </a:r>
          </a:p>
          <a:p>
            <a:r>
              <a:rPr lang="en-US" dirty="0"/>
              <a:t>Field name changes will be reflected in CLIENT crosswalks for any client that has been migrated from the prior data model to the new data model</a:t>
            </a:r>
          </a:p>
          <a:p>
            <a:pPr lvl="1"/>
            <a:r>
              <a:rPr lang="en-US" dirty="0"/>
              <a:t>For any client that is </a:t>
            </a:r>
            <a:r>
              <a:rPr lang="en-US" b="1" dirty="0"/>
              <a:t>transitioned</a:t>
            </a:r>
            <a:r>
              <a:rPr lang="en-US" dirty="0"/>
              <a:t> there will be a client specific field name crosswalk located in the PHI SANDBOX schema for use when converting your existing code</a:t>
            </a:r>
          </a:p>
          <a:p>
            <a:pPr lvl="1"/>
            <a:r>
              <a:rPr lang="en-US" dirty="0">
                <a:latin typeface="Graphik Regular"/>
              </a:rPr>
              <a:t>SELECT * FROM [CLIENT_ID]_PHI_SANDBOX.FIELD_NAME_CROSSWALK;</a:t>
            </a:r>
          </a:p>
          <a:p>
            <a:pPr marL="227965" indent="-227965"/>
            <a:r>
              <a:rPr lang="en-US" dirty="0">
                <a:latin typeface="Graphik Regular"/>
              </a:rPr>
              <a:t>To understand how NEW onboarded clients are mapped to the new data model, use the following query:</a:t>
            </a:r>
          </a:p>
          <a:p>
            <a:pPr marL="685154" lvl="1" indent="-227965"/>
            <a:r>
              <a:rPr lang="en-US" dirty="0">
                <a:latin typeface="Graphik Regular"/>
              </a:rPr>
              <a:t>SELECT * FROM </a:t>
            </a:r>
            <a:br>
              <a:rPr lang="en-US" dirty="0">
                <a:latin typeface="Graphik Regular"/>
              </a:rPr>
            </a:br>
            <a:r>
              <a:rPr lang="en-US" dirty="0">
                <a:latin typeface="Graphik Regular"/>
              </a:rPr>
              <a:t>CONFIGURATION.CROSSWALK</a:t>
            </a:r>
            <a:br>
              <a:rPr lang="en-US" dirty="0"/>
            </a:br>
            <a:r>
              <a:rPr lang="en-US" dirty="0">
                <a:latin typeface="Graphik Regular"/>
              </a:rPr>
              <a:t>WHERE CLIENT_ID = [CLIENT_ID];</a:t>
            </a:r>
            <a:endParaRPr lang="en-US" dirty="0">
              <a:solidFill>
                <a:srgbClr val="FF0000"/>
              </a:solidFill>
              <a:latin typeface="Graphik Regular"/>
            </a:endParaRPr>
          </a:p>
          <a:p>
            <a:endParaRPr lang="en-US" dirty="0">
              <a:solidFill>
                <a:srgbClr val="FF0000"/>
              </a:solidFill>
              <a:latin typeface="Graphik Regular"/>
            </a:endParaRPr>
          </a:p>
          <a:p>
            <a:pPr lvl="1"/>
            <a:endParaRPr lang="en-US" dirty="0">
              <a:solidFill>
                <a:srgbClr val="FF0000"/>
              </a:solidFill>
              <a:latin typeface="Graphik Regular"/>
            </a:endParaRPr>
          </a:p>
        </p:txBody>
      </p:sp>
      <p:sp>
        <p:nvSpPr>
          <p:cNvPr id="3" name="Title 2">
            <a:extLst>
              <a:ext uri="{FF2B5EF4-FFF2-40B4-BE49-F238E27FC236}">
                <a16:creationId xmlns:a16="http://schemas.microsoft.com/office/drawing/2014/main" id="{224D6AAD-00AA-1204-A6CE-CF02C8198911}"/>
              </a:ext>
            </a:extLst>
          </p:cNvPr>
          <p:cNvSpPr>
            <a:spLocks noGrp="1"/>
          </p:cNvSpPr>
          <p:nvPr>
            <p:ph type="title"/>
          </p:nvPr>
        </p:nvSpPr>
        <p:spPr/>
        <p:txBody>
          <a:bodyPr/>
          <a:lstStyle/>
          <a:p>
            <a:r>
              <a:rPr lang="en-US"/>
              <a:t>Field Name Changes</a:t>
            </a:r>
          </a:p>
        </p:txBody>
      </p:sp>
    </p:spTree>
    <p:extLst>
      <p:ext uri="{BB962C8B-B14F-4D97-AF65-F5344CB8AC3E}">
        <p14:creationId xmlns:p14="http://schemas.microsoft.com/office/powerpoint/2010/main" val="7921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DB4F3-9EC9-7FD7-D52F-9F276194AB93}"/>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51ADB4D8-EFC2-2D4E-B4B1-F7AE090DC67B}"/>
              </a:ext>
            </a:extLst>
          </p:cNvPr>
          <p:cNvPicPr>
            <a:picLocks noChangeAspect="1"/>
          </p:cNvPicPr>
          <p:nvPr/>
        </p:nvPicPr>
        <p:blipFill>
          <a:blip r:embed="rId2"/>
          <a:stretch>
            <a:fillRect/>
          </a:stretch>
        </p:blipFill>
        <p:spPr>
          <a:xfrm>
            <a:off x="385011" y="1152525"/>
            <a:ext cx="6615916" cy="2589296"/>
          </a:xfrm>
          <a:prstGeom prst="rect">
            <a:avLst/>
          </a:prstGeom>
        </p:spPr>
      </p:pic>
      <p:sp>
        <p:nvSpPr>
          <p:cNvPr id="3" name="Title 2">
            <a:extLst>
              <a:ext uri="{FF2B5EF4-FFF2-40B4-BE49-F238E27FC236}">
                <a16:creationId xmlns:a16="http://schemas.microsoft.com/office/drawing/2014/main" id="{6306C54C-AB69-03A6-23B7-9C7B94833475}"/>
              </a:ext>
            </a:extLst>
          </p:cNvPr>
          <p:cNvSpPr>
            <a:spLocks noGrp="1"/>
          </p:cNvSpPr>
          <p:nvPr>
            <p:ph type="title"/>
          </p:nvPr>
        </p:nvSpPr>
        <p:spPr/>
        <p:txBody>
          <a:bodyPr/>
          <a:lstStyle/>
          <a:p>
            <a:r>
              <a:rPr lang="en-US" dirty="0"/>
              <a:t>SQL conversion from Prior to New data model</a:t>
            </a:r>
            <a:br>
              <a:rPr lang="en-US" dirty="0"/>
            </a:br>
            <a:br>
              <a:rPr lang="en-US" dirty="0"/>
            </a:br>
            <a:br>
              <a:rPr lang="en-US" dirty="0"/>
            </a:br>
            <a:endParaRPr lang="en-US" dirty="0"/>
          </a:p>
        </p:txBody>
      </p:sp>
      <p:pic>
        <p:nvPicPr>
          <p:cNvPr id="9" name="Picture 8">
            <a:extLst>
              <a:ext uri="{FF2B5EF4-FFF2-40B4-BE49-F238E27FC236}">
                <a16:creationId xmlns:a16="http://schemas.microsoft.com/office/drawing/2014/main" id="{D954D4A8-DE30-382A-4347-885A4DD38EB0}"/>
              </a:ext>
            </a:extLst>
          </p:cNvPr>
          <p:cNvPicPr>
            <a:picLocks noChangeAspect="1"/>
          </p:cNvPicPr>
          <p:nvPr/>
        </p:nvPicPr>
        <p:blipFill>
          <a:blip r:embed="rId3"/>
          <a:stretch>
            <a:fillRect/>
          </a:stretch>
        </p:blipFill>
        <p:spPr>
          <a:xfrm>
            <a:off x="5325979" y="3428999"/>
            <a:ext cx="6381149" cy="2589295"/>
          </a:xfrm>
          <a:prstGeom prst="rect">
            <a:avLst/>
          </a:prstGeom>
        </p:spPr>
      </p:pic>
      <p:cxnSp>
        <p:nvCxnSpPr>
          <p:cNvPr id="14" name="Straight Arrow Connector 13">
            <a:extLst>
              <a:ext uri="{FF2B5EF4-FFF2-40B4-BE49-F238E27FC236}">
                <a16:creationId xmlns:a16="http://schemas.microsoft.com/office/drawing/2014/main" id="{496230B4-9738-37A9-8288-734112138053}"/>
              </a:ext>
            </a:extLst>
          </p:cNvPr>
          <p:cNvCxnSpPr>
            <a:cxnSpLocks/>
          </p:cNvCxnSpPr>
          <p:nvPr/>
        </p:nvCxnSpPr>
        <p:spPr>
          <a:xfrm flipH="1">
            <a:off x="8903368" y="3537283"/>
            <a:ext cx="493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81D70A-36DF-548B-20D7-2E70CCFE52CD}"/>
              </a:ext>
            </a:extLst>
          </p:cNvPr>
          <p:cNvCxnSpPr>
            <a:cxnSpLocks/>
          </p:cNvCxnSpPr>
          <p:nvPr/>
        </p:nvCxnSpPr>
        <p:spPr>
          <a:xfrm rot="10800000" flipH="1">
            <a:off x="5942349" y="3827991"/>
            <a:ext cx="493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35C973-CCC4-7390-C887-D128BEF0EE50}"/>
              </a:ext>
            </a:extLst>
          </p:cNvPr>
          <p:cNvCxnSpPr>
            <a:cxnSpLocks/>
          </p:cNvCxnSpPr>
          <p:nvPr/>
        </p:nvCxnSpPr>
        <p:spPr>
          <a:xfrm flipH="1">
            <a:off x="8516553" y="4455693"/>
            <a:ext cx="493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3899329-2F73-6B34-8D84-67185DD06556}"/>
              </a:ext>
            </a:extLst>
          </p:cNvPr>
          <p:cNvSpPr/>
          <p:nvPr/>
        </p:nvSpPr>
        <p:spPr>
          <a:xfrm>
            <a:off x="6424863" y="3380872"/>
            <a:ext cx="2478505" cy="3128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BDD6D8D-6BBE-64BF-E6B6-6AAABB14498C}"/>
              </a:ext>
            </a:extLst>
          </p:cNvPr>
          <p:cNvSpPr/>
          <p:nvPr/>
        </p:nvSpPr>
        <p:spPr>
          <a:xfrm>
            <a:off x="6435644" y="3705725"/>
            <a:ext cx="1288629" cy="2646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4280241-95F3-D183-B14A-FFA47D3A86E2}"/>
              </a:ext>
            </a:extLst>
          </p:cNvPr>
          <p:cNvSpPr/>
          <p:nvPr/>
        </p:nvSpPr>
        <p:spPr>
          <a:xfrm>
            <a:off x="6435644" y="4299282"/>
            <a:ext cx="2080910" cy="3128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02519195-C55A-DE3E-3191-809F4804A879}"/>
              </a:ext>
            </a:extLst>
          </p:cNvPr>
          <p:cNvSpPr>
            <a:spLocks noGrp="1"/>
          </p:cNvSpPr>
          <p:nvPr>
            <p:ph type="body" sz="quarter" idx="13"/>
          </p:nvPr>
        </p:nvSpPr>
        <p:spPr>
          <a:xfrm>
            <a:off x="498749" y="4549749"/>
            <a:ext cx="5099050" cy="3962400"/>
          </a:xfrm>
        </p:spPr>
        <p:txBody>
          <a:bodyPr lIns="91440" tIns="45720" rIns="91440" bIns="45720" anchor="t"/>
          <a:lstStyle/>
          <a:p>
            <a:pPr marL="0" indent="0">
              <a:buNone/>
            </a:pPr>
            <a:endParaRPr lang="en-US">
              <a:latin typeface="Calibri"/>
              <a:ea typeface="Calibri"/>
              <a:cs typeface="Calibri"/>
            </a:endParaRPr>
          </a:p>
          <a:p>
            <a:pPr marL="227965" indent="-227965"/>
            <a:r>
              <a:rPr lang="en-US" dirty="0">
                <a:latin typeface="Graphik Regular"/>
                <a:ea typeface="Calibri"/>
                <a:cs typeface="Calibri"/>
              </a:rPr>
              <a:t>AAR_FINAL_STATUS_FLAG &gt; DP_FINAL_STATUS_FLAG </a:t>
            </a:r>
          </a:p>
        </p:txBody>
      </p:sp>
      <p:sp>
        <p:nvSpPr>
          <p:cNvPr id="22" name="Rectangle 21">
            <a:extLst>
              <a:ext uri="{FF2B5EF4-FFF2-40B4-BE49-F238E27FC236}">
                <a16:creationId xmlns:a16="http://schemas.microsoft.com/office/drawing/2014/main" id="{E100B60C-1C52-DB9A-71E8-08559C8D6A9C}"/>
              </a:ext>
            </a:extLst>
          </p:cNvPr>
          <p:cNvSpPr/>
          <p:nvPr/>
        </p:nvSpPr>
        <p:spPr>
          <a:xfrm>
            <a:off x="5942348" y="4836131"/>
            <a:ext cx="5198894" cy="64318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790CA3-E042-B7BF-6306-ABB39A0D675A}"/>
              </a:ext>
            </a:extLst>
          </p:cNvPr>
          <p:cNvSpPr/>
          <p:nvPr/>
        </p:nvSpPr>
        <p:spPr>
          <a:xfrm>
            <a:off x="6275170" y="5447399"/>
            <a:ext cx="2478505" cy="2269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F2C2D11-2ABA-4DDD-677C-2A8A8B576B82}"/>
              </a:ext>
            </a:extLst>
          </p:cNvPr>
          <p:cNvCxnSpPr>
            <a:cxnSpLocks/>
          </p:cNvCxnSpPr>
          <p:nvPr/>
        </p:nvCxnSpPr>
        <p:spPr>
          <a:xfrm flipH="1">
            <a:off x="8763200" y="5537507"/>
            <a:ext cx="493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 Placeholder 1">
            <a:extLst>
              <a:ext uri="{FF2B5EF4-FFF2-40B4-BE49-F238E27FC236}">
                <a16:creationId xmlns:a16="http://schemas.microsoft.com/office/drawing/2014/main" id="{3CADB7F2-FC16-9D8E-466F-E33F458A1F11}"/>
              </a:ext>
            </a:extLst>
          </p:cNvPr>
          <p:cNvSpPr txBox="1">
            <a:spLocks/>
          </p:cNvSpPr>
          <p:nvPr/>
        </p:nvSpPr>
        <p:spPr>
          <a:xfrm>
            <a:off x="498749" y="4251878"/>
            <a:ext cx="4911025" cy="3962400"/>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Avenir Book" panose="02000503020000020003" pitchFamily="2" charset="0"/>
            </a:endParaRPr>
          </a:p>
          <a:p>
            <a:pPr marL="227965" indent="-227965"/>
            <a:r>
              <a:rPr lang="en-US" dirty="0">
                <a:latin typeface="Graphik Regular"/>
              </a:rPr>
              <a:t>The joins used are different</a:t>
            </a:r>
          </a:p>
          <a:p>
            <a:pPr marL="0" indent="0">
              <a:buNone/>
            </a:pPr>
            <a:endParaRPr lang="en-US">
              <a:latin typeface="Avenir Book" panose="02000503020000020003" pitchFamily="2" charset="0"/>
            </a:endParaRPr>
          </a:p>
          <a:p>
            <a:pPr marL="0" indent="0">
              <a:buNone/>
            </a:pPr>
            <a:r>
              <a:rPr lang="en-US" dirty="0">
                <a:latin typeface="Graphik Regular"/>
              </a:rPr>
              <a:t>As can be seen in this example, there have been changes in field names, table names, and table relationships. </a:t>
            </a:r>
            <a:endParaRPr lang="en-US" dirty="0"/>
          </a:p>
        </p:txBody>
      </p:sp>
      <p:sp>
        <p:nvSpPr>
          <p:cNvPr id="26" name="Text Placeholder 1">
            <a:extLst>
              <a:ext uri="{FF2B5EF4-FFF2-40B4-BE49-F238E27FC236}">
                <a16:creationId xmlns:a16="http://schemas.microsoft.com/office/drawing/2014/main" id="{CEB5ED28-758E-C191-18AE-D584CCDF5503}"/>
              </a:ext>
            </a:extLst>
          </p:cNvPr>
          <p:cNvSpPr txBox="1">
            <a:spLocks/>
          </p:cNvSpPr>
          <p:nvPr/>
        </p:nvSpPr>
        <p:spPr>
          <a:xfrm>
            <a:off x="499120" y="3972296"/>
            <a:ext cx="5099050" cy="3962400"/>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atin typeface="Avenir Book" panose="02000503020000020003" pitchFamily="2" charset="0"/>
            </a:endParaRPr>
          </a:p>
          <a:p>
            <a:pPr marL="227965" indent="-227965"/>
            <a:r>
              <a:rPr lang="en-US" dirty="0">
                <a:latin typeface="Graphik Regular"/>
              </a:rPr>
              <a:t>Some field names have changed</a:t>
            </a:r>
          </a:p>
        </p:txBody>
      </p:sp>
    </p:spTree>
    <p:extLst>
      <p:ext uri="{BB962C8B-B14F-4D97-AF65-F5344CB8AC3E}">
        <p14:creationId xmlns:p14="http://schemas.microsoft.com/office/powerpoint/2010/main" val="200277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uiExpand="1" build="p"/>
      <p:bldP spid="22" grpId="0" animBg="1"/>
      <p:bldP spid="23" grpId="0" animBg="1"/>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6E176-D011-54E1-B806-DEEBFD507A2D}"/>
              </a:ext>
            </a:extLst>
          </p:cNvPr>
          <p:cNvSpPr>
            <a:spLocks noGrp="1"/>
          </p:cNvSpPr>
          <p:nvPr>
            <p:ph type="title"/>
          </p:nvPr>
        </p:nvSpPr>
        <p:spPr/>
        <p:txBody>
          <a:bodyPr/>
          <a:lstStyle/>
          <a:p>
            <a:r>
              <a:rPr lang="en-US"/>
              <a:t>Essential Functions for VARCHAR Comparison</a:t>
            </a:r>
          </a:p>
        </p:txBody>
      </p:sp>
      <p:sp>
        <p:nvSpPr>
          <p:cNvPr id="4" name="Text Placeholder 1">
            <a:extLst>
              <a:ext uri="{FF2B5EF4-FFF2-40B4-BE49-F238E27FC236}">
                <a16:creationId xmlns:a16="http://schemas.microsoft.com/office/drawing/2014/main" id="{111B5A60-DF79-AC84-F09B-09DCE2BC4989}"/>
              </a:ext>
            </a:extLst>
          </p:cNvPr>
          <p:cNvSpPr txBox="1">
            <a:spLocks/>
          </p:cNvSpPr>
          <p:nvPr/>
        </p:nvSpPr>
        <p:spPr>
          <a:xfrm>
            <a:off x="304449" y="1447800"/>
            <a:ext cx="5718845" cy="396240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you include a field with a data type of VARCHAR, you NEED to use the UPPER() or LOWER() functions in your query. </a:t>
            </a:r>
            <a:endParaRPr lang="en-US" dirty="0">
              <a:solidFill>
                <a:srgbClr val="FF0000"/>
              </a:solidFill>
            </a:endParaRPr>
          </a:p>
        </p:txBody>
      </p:sp>
      <p:pic>
        <p:nvPicPr>
          <p:cNvPr id="6" name="Picture 5">
            <a:extLst>
              <a:ext uri="{FF2B5EF4-FFF2-40B4-BE49-F238E27FC236}">
                <a16:creationId xmlns:a16="http://schemas.microsoft.com/office/drawing/2014/main" id="{B2E94B95-2770-7BB3-D688-FECD4C884884}"/>
              </a:ext>
            </a:extLst>
          </p:cNvPr>
          <p:cNvPicPr>
            <a:picLocks noChangeAspect="1"/>
          </p:cNvPicPr>
          <p:nvPr/>
        </p:nvPicPr>
        <p:blipFill>
          <a:blip r:embed="rId2"/>
          <a:stretch>
            <a:fillRect/>
          </a:stretch>
        </p:blipFill>
        <p:spPr>
          <a:xfrm>
            <a:off x="1214947" y="2407975"/>
            <a:ext cx="4381500" cy="1504950"/>
          </a:xfrm>
          <a:prstGeom prst="rect">
            <a:avLst/>
          </a:prstGeom>
        </p:spPr>
      </p:pic>
      <p:pic>
        <p:nvPicPr>
          <p:cNvPr id="10" name="Picture 9">
            <a:extLst>
              <a:ext uri="{FF2B5EF4-FFF2-40B4-BE49-F238E27FC236}">
                <a16:creationId xmlns:a16="http://schemas.microsoft.com/office/drawing/2014/main" id="{726C99B2-DD9B-37FA-0654-E76726D26CB9}"/>
              </a:ext>
            </a:extLst>
          </p:cNvPr>
          <p:cNvPicPr>
            <a:picLocks noChangeAspect="1"/>
          </p:cNvPicPr>
          <p:nvPr/>
        </p:nvPicPr>
        <p:blipFill>
          <a:blip r:embed="rId3"/>
          <a:stretch>
            <a:fillRect/>
          </a:stretch>
        </p:blipFill>
        <p:spPr>
          <a:xfrm>
            <a:off x="1245245" y="4322142"/>
            <a:ext cx="4381500" cy="1514475"/>
          </a:xfrm>
          <a:prstGeom prst="rect">
            <a:avLst/>
          </a:prstGeom>
        </p:spPr>
      </p:pic>
      <p:sp>
        <p:nvSpPr>
          <p:cNvPr id="11" name="Rectangle 10">
            <a:extLst>
              <a:ext uri="{FF2B5EF4-FFF2-40B4-BE49-F238E27FC236}">
                <a16:creationId xmlns:a16="http://schemas.microsoft.com/office/drawing/2014/main" id="{2685BD18-A6A2-90E3-9E22-3BE4AE37AD8C}"/>
              </a:ext>
            </a:extLst>
          </p:cNvPr>
          <p:cNvSpPr/>
          <p:nvPr/>
        </p:nvSpPr>
        <p:spPr>
          <a:xfrm>
            <a:off x="2282508" y="4578024"/>
            <a:ext cx="2306973" cy="218114"/>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
            <a:extLst>
              <a:ext uri="{FF2B5EF4-FFF2-40B4-BE49-F238E27FC236}">
                <a16:creationId xmlns:a16="http://schemas.microsoft.com/office/drawing/2014/main" id="{C9394570-21BF-51FD-F13F-D428219B1E1D}"/>
              </a:ext>
            </a:extLst>
          </p:cNvPr>
          <p:cNvSpPr txBox="1">
            <a:spLocks/>
          </p:cNvSpPr>
          <p:nvPr/>
        </p:nvSpPr>
        <p:spPr>
          <a:xfrm>
            <a:off x="5870842" y="4459227"/>
            <a:ext cx="6167360" cy="396240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inclusion of 'UPPER' enabled us to precisely identify members with Medicare Line of Business. Alternatively, we could have utilized 'WHERE LOWER(MBR_PRODUCT_LINE_OF_BUSINESS) = '</a:t>
            </a:r>
            <a:r>
              <a:rPr lang="en-US" dirty="0" err="1"/>
              <a:t>medicare</a:t>
            </a:r>
            <a:r>
              <a:rPr lang="en-US" dirty="0"/>
              <a:t>’. </a:t>
            </a:r>
          </a:p>
          <a:p>
            <a:r>
              <a:rPr lang="en-US" dirty="0"/>
              <a:t>In our prior data model, you did not have to use this function, but the new data model stores data in a case sensitive way, and it is critical to utilize UPPER or LOWER functions to get the proper result.</a:t>
            </a:r>
          </a:p>
        </p:txBody>
      </p:sp>
      <p:sp>
        <p:nvSpPr>
          <p:cNvPr id="13" name="Rectangle 12">
            <a:extLst>
              <a:ext uri="{FF2B5EF4-FFF2-40B4-BE49-F238E27FC236}">
                <a16:creationId xmlns:a16="http://schemas.microsoft.com/office/drawing/2014/main" id="{4EFEC174-F1DC-D4A5-756A-DDD783011DB3}"/>
              </a:ext>
            </a:extLst>
          </p:cNvPr>
          <p:cNvSpPr/>
          <p:nvPr/>
        </p:nvSpPr>
        <p:spPr>
          <a:xfrm>
            <a:off x="4913683" y="5234155"/>
            <a:ext cx="587231" cy="45514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ED8366-F7CF-CD09-D65B-2AFF3062150C}"/>
              </a:ext>
            </a:extLst>
          </p:cNvPr>
          <p:cNvSpPr/>
          <p:nvPr/>
        </p:nvSpPr>
        <p:spPr>
          <a:xfrm>
            <a:off x="4893783" y="3321895"/>
            <a:ext cx="587231" cy="455145"/>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A49100-83CC-2947-3C2B-0B8CD0260BF5}"/>
              </a:ext>
            </a:extLst>
          </p:cNvPr>
          <p:cNvPicPr>
            <a:picLocks noChangeAspect="1"/>
          </p:cNvPicPr>
          <p:nvPr/>
        </p:nvPicPr>
        <p:blipFill>
          <a:blip r:embed="rId4"/>
          <a:stretch>
            <a:fillRect/>
          </a:stretch>
        </p:blipFill>
        <p:spPr>
          <a:xfrm>
            <a:off x="6933792" y="1860588"/>
            <a:ext cx="3495675" cy="2286000"/>
          </a:xfrm>
          <a:prstGeom prst="rect">
            <a:avLst/>
          </a:prstGeom>
        </p:spPr>
      </p:pic>
      <p:sp>
        <p:nvSpPr>
          <p:cNvPr id="7" name="Oval 6">
            <a:extLst>
              <a:ext uri="{FF2B5EF4-FFF2-40B4-BE49-F238E27FC236}">
                <a16:creationId xmlns:a16="http://schemas.microsoft.com/office/drawing/2014/main" id="{D3126824-8417-D943-FF4F-9FD7B4B8522F}"/>
              </a:ext>
            </a:extLst>
          </p:cNvPr>
          <p:cNvSpPr/>
          <p:nvPr/>
        </p:nvSpPr>
        <p:spPr>
          <a:xfrm>
            <a:off x="7149737" y="3878745"/>
            <a:ext cx="940526" cy="30202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7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3" grpId="0" animBg="1"/>
      <p:bldP spid="1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156CA-5069-CDA1-C543-8330F2EA3CC1}"/>
              </a:ext>
            </a:extLst>
          </p:cNvPr>
          <p:cNvSpPr>
            <a:spLocks noGrp="1"/>
          </p:cNvSpPr>
          <p:nvPr>
            <p:ph type="body" sz="quarter" idx="13"/>
          </p:nvPr>
        </p:nvSpPr>
        <p:spPr>
          <a:xfrm>
            <a:off x="581396" y="1307307"/>
            <a:ext cx="5099050" cy="3962400"/>
          </a:xfrm>
        </p:spPr>
        <p:txBody>
          <a:bodyPr lIns="91440" tIns="45720" rIns="91440" bIns="45720" anchor="t"/>
          <a:lstStyle/>
          <a:p>
            <a:pPr marL="227965" indent="-227965"/>
            <a:r>
              <a:rPr lang="en-US" dirty="0">
                <a:latin typeface="Graphik Regular"/>
              </a:rPr>
              <a:t>Steps for logging into PI Snowflake Instance</a:t>
            </a:r>
          </a:p>
          <a:p>
            <a:pPr marL="685165" lvl="1" indent="-227965"/>
            <a:r>
              <a:rPr lang="en-US" dirty="0">
                <a:latin typeface="Graphik Regular"/>
              </a:rPr>
              <a:t>Log in to VPN</a:t>
            </a:r>
          </a:p>
          <a:p>
            <a:pPr marL="685165" lvl="1" indent="-227965"/>
            <a:r>
              <a:rPr lang="en-US" dirty="0">
                <a:latin typeface="Graphik Regular"/>
              </a:rPr>
              <a:t>Log in to RDS</a:t>
            </a:r>
          </a:p>
          <a:p>
            <a:pPr marL="685165" lvl="1" indent="-227965"/>
            <a:r>
              <a:rPr lang="en-US" dirty="0">
                <a:latin typeface="Graphik Regular"/>
              </a:rPr>
              <a:t>Open up </a:t>
            </a:r>
            <a:r>
              <a:rPr lang="en-US" dirty="0" err="1">
                <a:latin typeface="Graphik Regular"/>
              </a:rPr>
              <a:t>AArete</a:t>
            </a:r>
            <a:r>
              <a:rPr lang="en-US" dirty="0">
                <a:latin typeface="Graphik Regular"/>
              </a:rPr>
              <a:t> PI Snowflake</a:t>
            </a:r>
          </a:p>
          <a:p>
            <a:pPr marL="1142365" lvl="2" indent="-227965"/>
            <a:r>
              <a:rPr lang="en-US" dirty="0">
                <a:latin typeface="Graphik Regular"/>
              </a:rPr>
              <a:t>Click on ‘Sign in using Azure SSO’  </a:t>
            </a:r>
          </a:p>
          <a:p>
            <a:pPr marL="1142365" lvl="2" indent="-227965"/>
            <a:r>
              <a:rPr lang="en-US" dirty="0">
                <a:latin typeface="Graphik Regular"/>
              </a:rPr>
              <a:t>Set </a:t>
            </a:r>
            <a:r>
              <a:rPr lang="en-US" b="1" dirty="0">
                <a:latin typeface="Graphik Regular"/>
              </a:rPr>
              <a:t>Role</a:t>
            </a:r>
            <a:r>
              <a:rPr lang="en-US" dirty="0">
                <a:latin typeface="Graphik Regular"/>
              </a:rPr>
              <a:t> to </a:t>
            </a:r>
            <a:r>
              <a:rPr lang="en-US" b="1" dirty="0">
                <a:latin typeface="Graphik Regular"/>
              </a:rPr>
              <a:t>PROD_[CLIENT_NAME]_PHI_ANALYTIC </a:t>
            </a:r>
            <a:endParaRPr lang="en-US" b="1" dirty="0"/>
          </a:p>
          <a:p>
            <a:pPr marL="0" indent="0">
              <a:buNone/>
            </a:pPr>
            <a:endParaRPr lang="en-US" dirty="0"/>
          </a:p>
        </p:txBody>
      </p:sp>
      <p:sp>
        <p:nvSpPr>
          <p:cNvPr id="3" name="Title 2">
            <a:extLst>
              <a:ext uri="{FF2B5EF4-FFF2-40B4-BE49-F238E27FC236}">
                <a16:creationId xmlns:a16="http://schemas.microsoft.com/office/drawing/2014/main" id="{44A14BB4-508D-9EBA-C837-4504402CA461}"/>
              </a:ext>
            </a:extLst>
          </p:cNvPr>
          <p:cNvSpPr>
            <a:spLocks noGrp="1"/>
          </p:cNvSpPr>
          <p:nvPr>
            <p:ph type="title"/>
          </p:nvPr>
        </p:nvSpPr>
        <p:spPr/>
        <p:txBody>
          <a:bodyPr/>
          <a:lstStyle/>
          <a:p>
            <a:r>
              <a:rPr lang="en-US"/>
              <a:t>Role and Warehouse</a:t>
            </a:r>
          </a:p>
        </p:txBody>
      </p:sp>
      <p:pic>
        <p:nvPicPr>
          <p:cNvPr id="9" name="Picture 8">
            <a:extLst>
              <a:ext uri="{FF2B5EF4-FFF2-40B4-BE49-F238E27FC236}">
                <a16:creationId xmlns:a16="http://schemas.microsoft.com/office/drawing/2014/main" id="{D3239AB9-518A-FE4A-1E1A-40819C0008A5}"/>
              </a:ext>
            </a:extLst>
          </p:cNvPr>
          <p:cNvPicPr>
            <a:picLocks noChangeAspect="1"/>
          </p:cNvPicPr>
          <p:nvPr/>
        </p:nvPicPr>
        <p:blipFill rotWithShape="1">
          <a:blip r:embed="rId2"/>
          <a:srcRect l="3813" t="2128" r="4661" b="7801"/>
          <a:stretch/>
        </p:blipFill>
        <p:spPr>
          <a:xfrm>
            <a:off x="6218655" y="2000667"/>
            <a:ext cx="3039826" cy="3585579"/>
          </a:xfrm>
          <a:prstGeom prst="rect">
            <a:avLst/>
          </a:prstGeom>
        </p:spPr>
      </p:pic>
      <p:pic>
        <p:nvPicPr>
          <p:cNvPr id="11" name="Picture 10">
            <a:extLst>
              <a:ext uri="{FF2B5EF4-FFF2-40B4-BE49-F238E27FC236}">
                <a16:creationId xmlns:a16="http://schemas.microsoft.com/office/drawing/2014/main" id="{853EF33A-D26C-C020-DEEC-FBAAB90A81EF}"/>
              </a:ext>
            </a:extLst>
          </p:cNvPr>
          <p:cNvPicPr>
            <a:picLocks noChangeAspect="1"/>
          </p:cNvPicPr>
          <p:nvPr/>
        </p:nvPicPr>
        <p:blipFill>
          <a:blip r:embed="rId3"/>
          <a:stretch>
            <a:fillRect/>
          </a:stretch>
        </p:blipFill>
        <p:spPr>
          <a:xfrm>
            <a:off x="3423077" y="3543541"/>
            <a:ext cx="2270956" cy="838621"/>
          </a:xfrm>
          <a:prstGeom prst="rect">
            <a:avLst/>
          </a:prstGeom>
        </p:spPr>
      </p:pic>
    </p:spTree>
    <p:extLst>
      <p:ext uri="{BB962C8B-B14F-4D97-AF65-F5344CB8AC3E}">
        <p14:creationId xmlns:p14="http://schemas.microsoft.com/office/powerpoint/2010/main" val="23709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0E5D0-9C51-FD31-4238-8072650D89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48FD47-459E-2D19-909F-D45696684C44}"/>
              </a:ext>
            </a:extLst>
          </p:cNvPr>
          <p:cNvSpPr>
            <a:spLocks noGrp="1"/>
          </p:cNvSpPr>
          <p:nvPr>
            <p:ph type="title"/>
          </p:nvPr>
        </p:nvSpPr>
        <p:spPr/>
        <p:txBody>
          <a:bodyPr lIns="91440" tIns="45720" rIns="91440" bIns="45720" anchor="t"/>
          <a:lstStyle/>
          <a:p>
            <a:r>
              <a:rPr lang="en-US" dirty="0">
                <a:latin typeface="Mercury Display Bold"/>
              </a:rPr>
              <a:t>Key Takeaways</a:t>
            </a:r>
            <a:endParaRPr lang="en-US" dirty="0"/>
          </a:p>
        </p:txBody>
      </p:sp>
      <p:pic>
        <p:nvPicPr>
          <p:cNvPr id="14" name="Picture 13">
            <a:extLst>
              <a:ext uri="{FF2B5EF4-FFF2-40B4-BE49-F238E27FC236}">
                <a16:creationId xmlns:a16="http://schemas.microsoft.com/office/drawing/2014/main" id="{76149864-98B0-3CDC-C80D-A9E929F556DA}"/>
              </a:ext>
            </a:extLst>
          </p:cNvPr>
          <p:cNvPicPr>
            <a:picLocks noChangeAspect="1"/>
          </p:cNvPicPr>
          <p:nvPr/>
        </p:nvPicPr>
        <p:blipFill>
          <a:blip r:embed="rId2"/>
          <a:stretch>
            <a:fillRect/>
          </a:stretch>
        </p:blipFill>
        <p:spPr>
          <a:xfrm>
            <a:off x="571500" y="2214562"/>
            <a:ext cx="11049000" cy="2428875"/>
          </a:xfrm>
          <a:prstGeom prst="rect">
            <a:avLst/>
          </a:prstGeom>
        </p:spPr>
      </p:pic>
    </p:spTree>
    <p:extLst>
      <p:ext uri="{BB962C8B-B14F-4D97-AF65-F5344CB8AC3E}">
        <p14:creationId xmlns:p14="http://schemas.microsoft.com/office/powerpoint/2010/main" val="168726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292D2-4075-6C78-2F8E-8ACA92B832E4}"/>
              </a:ext>
            </a:extLst>
          </p:cNvPr>
          <p:cNvSpPr>
            <a:spLocks noGrp="1"/>
          </p:cNvSpPr>
          <p:nvPr>
            <p:ph type="title"/>
          </p:nvPr>
        </p:nvSpPr>
        <p:spPr/>
        <p:txBody>
          <a:bodyPr lIns="91440" tIns="45720" rIns="91440" bIns="45720" anchor="t"/>
          <a:lstStyle/>
          <a:p>
            <a:r>
              <a:rPr lang="en-US" dirty="0">
                <a:latin typeface="Mercury Display Bold"/>
              </a:rPr>
              <a:t>How to Get Help</a:t>
            </a:r>
            <a:endParaRPr lang="en-US" dirty="0"/>
          </a:p>
        </p:txBody>
      </p:sp>
      <p:sp>
        <p:nvSpPr>
          <p:cNvPr id="5" name="Text Placeholder 1">
            <a:extLst>
              <a:ext uri="{FF2B5EF4-FFF2-40B4-BE49-F238E27FC236}">
                <a16:creationId xmlns:a16="http://schemas.microsoft.com/office/drawing/2014/main" id="{E780D16A-BCF9-96FF-B1DD-1425E4BE549F}"/>
              </a:ext>
            </a:extLst>
          </p:cNvPr>
          <p:cNvSpPr txBox="1">
            <a:spLocks/>
          </p:cNvSpPr>
          <p:nvPr/>
        </p:nvSpPr>
        <p:spPr>
          <a:xfrm>
            <a:off x="496729" y="898084"/>
            <a:ext cx="4189571" cy="4658653"/>
          </a:xfrm>
          <a:prstGeom prst="rect">
            <a:avLst/>
          </a:prstGeom>
        </p:spPr>
        <p:txBody>
          <a:bodyPr lIns="91440" tIns="45720" rIns="91440" bIns="45720" anchor="t"/>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sz="1800" dirty="0"/>
          </a:p>
          <a:p>
            <a:pPr marL="227965" indent="-227965"/>
            <a:r>
              <a:rPr lang="en-US" sz="1800" dirty="0">
                <a:solidFill>
                  <a:srgbClr val="595959"/>
                </a:solidFill>
                <a:latin typeface="Graphik Regular"/>
              </a:rPr>
              <a:t>For support writing and converting SQL for the new data model, reach out to Meena Taneja’s team by emailing your request to </a:t>
            </a:r>
            <a:r>
              <a:rPr lang="en-US" sz="1800" dirty="0">
                <a:solidFill>
                  <a:srgbClr val="00B0F0"/>
                </a:solidFill>
                <a:latin typeface="Graphik Regular"/>
              </a:rPr>
              <a:t>pod1@aarete.com</a:t>
            </a:r>
          </a:p>
          <a:p>
            <a:pPr marL="227965" indent="-227965">
              <a:buFont typeface="Arial" panose="02070309020205020404" pitchFamily="49" charset="0"/>
              <a:buChar char="•"/>
            </a:pPr>
            <a:r>
              <a:rPr lang="en-US" sz="1800" dirty="0">
                <a:solidFill>
                  <a:srgbClr val="595959"/>
                </a:solidFill>
                <a:latin typeface="Graphik Regular"/>
              </a:rPr>
              <a:t>For any potential data-related issues, reach out to the IT Data Architecture and Engineering team by emailing your request to </a:t>
            </a:r>
            <a:r>
              <a:rPr lang="en-US" sz="1800" dirty="0">
                <a:solidFill>
                  <a:srgbClr val="00B0F0"/>
                </a:solidFill>
                <a:latin typeface="Graphik Regular"/>
              </a:rPr>
              <a:t>dae@aarete.atlassian.net </a:t>
            </a:r>
          </a:p>
          <a:p>
            <a:pPr marL="227965" indent="-227965">
              <a:buFont typeface="Arial" panose="02070309020205020404" pitchFamily="49" charset="0"/>
              <a:buChar char="•"/>
            </a:pPr>
            <a:endParaRPr lang="en-US" sz="1800" dirty="0">
              <a:solidFill>
                <a:srgbClr val="595959"/>
              </a:solidFill>
              <a:latin typeface="Graphik Regular"/>
            </a:endParaRPr>
          </a:p>
          <a:p>
            <a:pPr marL="227965" indent="-227965">
              <a:buFont typeface="Arial" panose="02070309020205020404" pitchFamily="49" charset="0"/>
              <a:buChar char="•"/>
            </a:pPr>
            <a:endParaRPr lang="en-US" sz="1800" dirty="0">
              <a:solidFill>
                <a:srgbClr val="595959"/>
              </a:solidFill>
              <a:latin typeface="Graphik Regular"/>
            </a:endParaRPr>
          </a:p>
          <a:p>
            <a:pPr marL="685165" lvl="1" indent="-227965"/>
            <a:endParaRPr lang="en-US" sz="1800" dirty="0">
              <a:solidFill>
                <a:srgbClr val="FF0000"/>
              </a:solidFill>
              <a:latin typeface="Graphik Regular"/>
            </a:endParaRPr>
          </a:p>
        </p:txBody>
      </p:sp>
      <p:pic>
        <p:nvPicPr>
          <p:cNvPr id="4" name="Picture 3" descr="A group of people helping each other&#10;&#10;Description automatically generated">
            <a:extLst>
              <a:ext uri="{FF2B5EF4-FFF2-40B4-BE49-F238E27FC236}">
                <a16:creationId xmlns:a16="http://schemas.microsoft.com/office/drawing/2014/main" id="{15E9FBAD-E6FC-44B3-0400-7B9C41D2F11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95545" y="1027123"/>
            <a:ext cx="5465054" cy="4098791"/>
          </a:xfrm>
          <a:prstGeom prst="rect">
            <a:avLst/>
          </a:prstGeom>
        </p:spPr>
      </p:pic>
    </p:spTree>
    <p:extLst>
      <p:ext uri="{BB962C8B-B14F-4D97-AF65-F5344CB8AC3E}">
        <p14:creationId xmlns:p14="http://schemas.microsoft.com/office/powerpoint/2010/main" val="188542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73B56-E98E-A946-5425-D5D48CA7FB6D}"/>
            </a:ext>
          </a:extLst>
        </p:cNvPr>
        <p:cNvGrpSpPr/>
        <p:nvPr/>
      </p:nvGrpSpPr>
      <p:grpSpPr>
        <a:xfrm>
          <a:off x="0" y="0"/>
          <a:ext cx="0" cy="0"/>
          <a:chOff x="0" y="0"/>
          <a:chExt cx="0" cy="0"/>
        </a:xfrm>
      </p:grpSpPr>
    </p:spTree>
    <p:extLst>
      <p:ext uri="{BB962C8B-B14F-4D97-AF65-F5344CB8AC3E}">
        <p14:creationId xmlns:p14="http://schemas.microsoft.com/office/powerpoint/2010/main" val="385567718"/>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E71E8E-DE13-374F-3A02-E928E4F4F092}"/>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700827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0E5D0-9C51-FD31-4238-8072650D89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B1855A3-9CBB-92F7-9485-56A81180350B}"/>
              </a:ext>
            </a:extLst>
          </p:cNvPr>
          <p:cNvSpPr>
            <a:spLocks noGrp="1"/>
          </p:cNvSpPr>
          <p:nvPr>
            <p:ph type="body" sz="quarter" idx="13"/>
          </p:nvPr>
        </p:nvSpPr>
        <p:spPr>
          <a:xfrm>
            <a:off x="827252" y="1149121"/>
            <a:ext cx="10537495" cy="5149105"/>
          </a:xfrm>
        </p:spPr>
        <p:txBody>
          <a:bodyPr/>
          <a:lstStyle/>
          <a:p>
            <a:r>
              <a:rPr lang="en-US" dirty="0"/>
              <a:t>In the new data model, fewer tables are utilized, with greater fields per table, resulting in fewer joins</a:t>
            </a:r>
          </a:p>
          <a:p>
            <a:pPr lvl="1"/>
            <a:r>
              <a:rPr lang="en-US" sz="1200" dirty="0"/>
              <a:t>Attributes from DIM_DIAG, DIM_PROC, DIM_CLAIM_HEADER are now found in the </a:t>
            </a:r>
            <a:r>
              <a:rPr lang="en-US" sz="1200" b="1" dirty="0"/>
              <a:t>CLAIM_HEADER </a:t>
            </a:r>
            <a:r>
              <a:rPr lang="en-US" sz="1200" dirty="0"/>
              <a:t>table</a:t>
            </a:r>
          </a:p>
          <a:p>
            <a:pPr lvl="1"/>
            <a:r>
              <a:rPr lang="en-US" sz="1200" dirty="0"/>
              <a:t>Attributes from DIM_ELIGIBILITY, DIM_PLAN, DIM_MEMBER are now found in the</a:t>
            </a:r>
            <a:r>
              <a:rPr lang="en-US" sz="1200" b="1" dirty="0"/>
              <a:t> MEMBER </a:t>
            </a:r>
            <a:r>
              <a:rPr lang="en-US" sz="1200" dirty="0"/>
              <a:t>table</a:t>
            </a:r>
          </a:p>
          <a:p>
            <a:pPr lvl="1"/>
            <a:r>
              <a:rPr lang="en-US" sz="1200" dirty="0"/>
              <a:t>Attributes from DIM_CPT4, DIM_CLAIM_LINE, FACT_CLAIM_LINE are now found in the </a:t>
            </a:r>
            <a:r>
              <a:rPr lang="en-US" sz="1200" b="1" dirty="0"/>
              <a:t>CLAIM_LINE </a:t>
            </a:r>
            <a:r>
              <a:rPr lang="en-US" sz="1200" dirty="0"/>
              <a:t>table</a:t>
            </a:r>
          </a:p>
          <a:p>
            <a:r>
              <a:rPr lang="en-US" dirty="0"/>
              <a:t>In the prior model, all provider SIDs were stored in the line level fact table. </a:t>
            </a:r>
          </a:p>
          <a:p>
            <a:pPr lvl="1"/>
            <a:r>
              <a:rPr lang="en-US" dirty="0"/>
              <a:t>In the new model, the </a:t>
            </a:r>
            <a:r>
              <a:rPr lang="en-US" b="1" dirty="0"/>
              <a:t>rendering</a:t>
            </a:r>
            <a:r>
              <a:rPr lang="en-US" dirty="0"/>
              <a:t> provider SID remains in the claim line table. All other provider SIDs are now found in the header level table.</a:t>
            </a:r>
          </a:p>
          <a:p>
            <a:r>
              <a:rPr lang="en-US" dirty="0"/>
              <a:t>In the new data model, there are now </a:t>
            </a:r>
            <a:r>
              <a:rPr lang="en-US" b="1" dirty="0"/>
              <a:t>two</a:t>
            </a:r>
            <a:r>
              <a:rPr lang="en-US" dirty="0"/>
              <a:t> member</a:t>
            </a:r>
            <a:r>
              <a:rPr lang="en-US" b="1" dirty="0"/>
              <a:t> </a:t>
            </a:r>
            <a:r>
              <a:rPr lang="en-US" dirty="0" err="1"/>
              <a:t>sids</a:t>
            </a:r>
            <a:r>
              <a:rPr lang="en-US" b="1" dirty="0"/>
              <a:t> </a:t>
            </a:r>
            <a:r>
              <a:rPr lang="en-US" dirty="0"/>
              <a:t>and </a:t>
            </a:r>
            <a:r>
              <a:rPr lang="en-US" b="1" dirty="0"/>
              <a:t>two</a:t>
            </a:r>
            <a:r>
              <a:rPr lang="en-US" dirty="0"/>
              <a:t> provider</a:t>
            </a:r>
            <a:r>
              <a:rPr lang="en-US" b="1" dirty="0"/>
              <a:t> </a:t>
            </a:r>
            <a:r>
              <a:rPr lang="en-US" dirty="0" err="1"/>
              <a:t>sids</a:t>
            </a:r>
            <a:r>
              <a:rPr lang="en-US" b="1" dirty="0"/>
              <a:t> </a:t>
            </a:r>
            <a:r>
              <a:rPr lang="en-US" dirty="0"/>
              <a:t>(per role) in the header. The purpose is to keep both the data sourced from the raw member/enrollment/provider files and the member/enrollment/provider data sourced from the raw claim files.</a:t>
            </a:r>
            <a:endParaRPr lang="en-US" dirty="0">
              <a:solidFill>
                <a:srgbClr val="FF0000"/>
              </a:solidFill>
            </a:endParaRPr>
          </a:p>
          <a:p>
            <a:pPr lvl="1"/>
            <a:r>
              <a:rPr lang="en-US" dirty="0"/>
              <a:t>If you are interested in member data that was sourced from the claim file data, join the MEMBER table to the CLAIM_HEADER table using the MEMBER_SID. If you need the member data sourced from the member file, join the MEMBER table to the CLAIM_HEADER table using the MEMBER_MBR_FILE_SID.</a:t>
            </a:r>
          </a:p>
          <a:p>
            <a:pPr lvl="2"/>
            <a:r>
              <a:rPr lang="en-US" sz="1200" dirty="0"/>
              <a:t>CLAIM_HEADER.MEMBER_SID=MEMBER.MEMBER_SID</a:t>
            </a:r>
          </a:p>
          <a:p>
            <a:pPr lvl="2"/>
            <a:r>
              <a:rPr lang="en-US" sz="1200" dirty="0"/>
              <a:t>CLAIM_HEADER.MEMBER_MBR_FILE_SID=MEMBER.MEMBER_SID</a:t>
            </a:r>
          </a:p>
          <a:p>
            <a:pPr lvl="1"/>
            <a:r>
              <a:rPr lang="en-US" dirty="0"/>
              <a:t>Same is true for provider data. If you want provider data that was sourced from the claim file data, join the PROVIDER table to the CLAIM_HEADER table using the PROVIDER_[ROLE]_SID. If you need the provider data sourced from the provider file, join the PROVIDER table to the CLAIM_HEADER using PROVIDER_[ROLE]_PROV_FILE_SID.</a:t>
            </a:r>
          </a:p>
          <a:p>
            <a:pPr lvl="2"/>
            <a:r>
              <a:rPr lang="en-US" sz="1200" dirty="0"/>
              <a:t>CLAIM_HEADER.PROVIDER_[ROLE]_SID=PROVIDER.PROVIDER_SID (CLAIMS SOURCE)</a:t>
            </a:r>
          </a:p>
          <a:p>
            <a:pPr lvl="2"/>
            <a:r>
              <a:rPr lang="en-US" sz="1200" dirty="0"/>
              <a:t>CLAIM_HEADER.PROVIDER_[ROLE]_PROV_FILE_SID=PROVIDER.PROVIDER_SID (PROVIDER FILE SOURCE)</a:t>
            </a:r>
          </a:p>
          <a:p>
            <a:endParaRPr lang="en-US" dirty="0"/>
          </a:p>
        </p:txBody>
      </p:sp>
      <p:sp>
        <p:nvSpPr>
          <p:cNvPr id="3" name="Title 2">
            <a:extLst>
              <a:ext uri="{FF2B5EF4-FFF2-40B4-BE49-F238E27FC236}">
                <a16:creationId xmlns:a16="http://schemas.microsoft.com/office/drawing/2014/main" id="{8148FD47-459E-2D19-909F-D45696684C44}"/>
              </a:ext>
            </a:extLst>
          </p:cNvPr>
          <p:cNvSpPr>
            <a:spLocks noGrp="1"/>
          </p:cNvSpPr>
          <p:nvPr>
            <p:ph type="title"/>
          </p:nvPr>
        </p:nvSpPr>
        <p:spPr/>
        <p:txBody>
          <a:bodyPr lIns="91440" tIns="45720" rIns="91440" bIns="45720" anchor="t"/>
          <a:lstStyle/>
          <a:p>
            <a:r>
              <a:rPr lang="en-US" dirty="0">
                <a:latin typeface="Mercury Display Bold"/>
              </a:rPr>
              <a:t>Key Takeaways - Detail</a:t>
            </a:r>
            <a:br>
              <a:rPr lang="en-US" dirty="0"/>
            </a:br>
            <a:br>
              <a:rPr lang="en-US" dirty="0"/>
            </a:br>
            <a:endParaRPr lang="en-US" dirty="0"/>
          </a:p>
        </p:txBody>
      </p:sp>
    </p:spTree>
    <p:extLst>
      <p:ext uri="{BB962C8B-B14F-4D97-AF65-F5344CB8AC3E}">
        <p14:creationId xmlns:p14="http://schemas.microsoft.com/office/powerpoint/2010/main" val="345306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AB7012-DA4C-5547-904C-614E63A9B486}"/>
              </a:ext>
            </a:extLst>
          </p:cNvPr>
          <p:cNvSpPr>
            <a:spLocks noGrp="1"/>
          </p:cNvSpPr>
          <p:nvPr>
            <p:ph type="body" sz="quarter" idx="13"/>
          </p:nvPr>
        </p:nvSpPr>
        <p:spPr>
          <a:xfrm>
            <a:off x="728277" y="1806365"/>
            <a:ext cx="10840011" cy="3962400"/>
          </a:xfrm>
        </p:spPr>
        <p:txBody>
          <a:bodyPr lIns="91440" tIns="45720" rIns="91440" bIns="45720" anchor="t"/>
          <a:lstStyle/>
          <a:p>
            <a:pPr marL="227965" indent="-227965"/>
            <a:r>
              <a:rPr lang="en-US" dirty="0">
                <a:latin typeface="Graphik Regular"/>
              </a:rPr>
              <a:t>Review Original Medical Claims Data Model</a:t>
            </a:r>
          </a:p>
          <a:p>
            <a:pPr marL="227965" indent="-227965"/>
            <a:r>
              <a:rPr lang="en-US" dirty="0">
                <a:latin typeface="Graphik Regular"/>
              </a:rPr>
              <a:t>Introduction to New Data Model</a:t>
            </a:r>
            <a:endParaRPr lang="en-US" dirty="0"/>
          </a:p>
          <a:p>
            <a:pPr marL="227965" indent="-227965"/>
            <a:r>
              <a:rPr lang="en-US" dirty="0">
                <a:latin typeface="Graphik Regular"/>
              </a:rPr>
              <a:t>Walkthrough New Schemas</a:t>
            </a:r>
          </a:p>
          <a:p>
            <a:pPr marL="685165" lvl="1" indent="-227965">
              <a:buFont typeface="Courier New" panose="020B0604020202020204" pitchFamily="34" charset="0"/>
              <a:buChar char="o"/>
            </a:pPr>
            <a:r>
              <a:rPr lang="en-US" dirty="0">
                <a:latin typeface="Graphik Regular"/>
              </a:rPr>
              <a:t>Custom Fields</a:t>
            </a:r>
          </a:p>
          <a:p>
            <a:pPr marL="227965" indent="-227965"/>
            <a:r>
              <a:rPr lang="en-US" dirty="0">
                <a:latin typeface="Graphik Regular"/>
              </a:rPr>
              <a:t>Walkthrough of New Tables</a:t>
            </a:r>
          </a:p>
          <a:p>
            <a:pPr marL="227965" indent="-227965"/>
            <a:r>
              <a:rPr lang="en-US" dirty="0">
                <a:latin typeface="Graphik Regular"/>
              </a:rPr>
              <a:t>Detailed Walkthrough of Key Differences</a:t>
            </a:r>
          </a:p>
          <a:p>
            <a:pPr marL="685165" lvl="1" indent="-227965"/>
            <a:r>
              <a:rPr lang="en-US" dirty="0">
                <a:latin typeface="Graphik Regular"/>
              </a:rPr>
              <a:t>Join Comparison between 2 Data Models</a:t>
            </a:r>
          </a:p>
          <a:p>
            <a:pPr marL="685165" lvl="1" indent="-227965"/>
            <a:r>
              <a:rPr lang="en-US" dirty="0">
                <a:latin typeface="Graphik Regular"/>
              </a:rPr>
              <a:t>SQL Script Adaptation Example</a:t>
            </a:r>
          </a:p>
          <a:p>
            <a:pPr marL="685165" lvl="1" indent="-227965"/>
            <a:r>
              <a:rPr lang="en-US" dirty="0">
                <a:latin typeface="Graphik Regular"/>
              </a:rPr>
              <a:t>Field Name changes</a:t>
            </a:r>
          </a:p>
          <a:p>
            <a:pPr marL="685165" lvl="1" indent="-227965"/>
            <a:r>
              <a:rPr lang="en-US" dirty="0">
                <a:latin typeface="Graphik Regular"/>
              </a:rPr>
              <a:t>VARCHAR Comparison Change</a:t>
            </a:r>
          </a:p>
          <a:p>
            <a:pPr marL="227965" indent="-227965"/>
            <a:r>
              <a:rPr lang="en-US" dirty="0">
                <a:latin typeface="Graphik Regular"/>
              </a:rPr>
              <a:t>How To Get Started in New Environment</a:t>
            </a:r>
          </a:p>
          <a:p>
            <a:pPr marL="227965" indent="-227965"/>
            <a:r>
              <a:rPr lang="en-US" dirty="0">
                <a:latin typeface="Graphik Regular"/>
              </a:rPr>
              <a:t>Support with Transition to New Platform</a:t>
            </a:r>
          </a:p>
        </p:txBody>
      </p:sp>
    </p:spTree>
    <p:extLst>
      <p:ext uri="{BB962C8B-B14F-4D97-AF65-F5344CB8AC3E}">
        <p14:creationId xmlns:p14="http://schemas.microsoft.com/office/powerpoint/2010/main" val="23969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FEF01-1BF6-9265-1854-4BD9CD837A5A}"/>
              </a:ext>
            </a:extLst>
          </p:cNvPr>
          <p:cNvSpPr>
            <a:spLocks noGrp="1"/>
          </p:cNvSpPr>
          <p:nvPr>
            <p:ph type="title"/>
          </p:nvPr>
        </p:nvSpPr>
        <p:spPr/>
        <p:txBody>
          <a:bodyPr lIns="91440" tIns="45720" rIns="91440" bIns="45720" anchor="t"/>
          <a:lstStyle/>
          <a:p>
            <a:r>
              <a:rPr lang="en-US" dirty="0">
                <a:latin typeface="Mercury Display Bold"/>
              </a:rPr>
              <a:t>Training Objectives</a:t>
            </a:r>
            <a:br>
              <a:rPr lang="en-US" dirty="0"/>
            </a:br>
            <a:endParaRPr lang="en-US" dirty="0"/>
          </a:p>
        </p:txBody>
      </p:sp>
      <p:sp>
        <p:nvSpPr>
          <p:cNvPr id="4" name="Text Placeholder 1">
            <a:extLst>
              <a:ext uri="{FF2B5EF4-FFF2-40B4-BE49-F238E27FC236}">
                <a16:creationId xmlns:a16="http://schemas.microsoft.com/office/drawing/2014/main" id="{A7107547-8765-C87B-2D52-340BAB8BD639}"/>
              </a:ext>
            </a:extLst>
          </p:cNvPr>
          <p:cNvSpPr>
            <a:spLocks noGrp="1"/>
          </p:cNvSpPr>
          <p:nvPr>
            <p:ph type="body" sz="quarter" idx="13"/>
          </p:nvPr>
        </p:nvSpPr>
        <p:spPr>
          <a:xfrm>
            <a:off x="501491" y="1107865"/>
            <a:ext cx="10840011" cy="3962400"/>
          </a:xfrm>
        </p:spPr>
        <p:txBody>
          <a:bodyPr lIns="91440" tIns="45720" rIns="91440" bIns="45720" anchor="t"/>
          <a:lstStyle/>
          <a:p>
            <a:pPr marL="227965" indent="-227965"/>
            <a:r>
              <a:rPr lang="en-US" dirty="0">
                <a:latin typeface="Graphik Regular"/>
              </a:rPr>
              <a:t>Understand the Data Model Differences</a:t>
            </a:r>
          </a:p>
          <a:p>
            <a:pPr marL="227965" indent="-227965"/>
            <a:r>
              <a:rPr lang="en-US" dirty="0">
                <a:latin typeface="Graphik Regular"/>
              </a:rPr>
              <a:t>Recognize the differences between the various schemas</a:t>
            </a:r>
          </a:p>
          <a:p>
            <a:pPr marL="227965" indent="-227965"/>
            <a:r>
              <a:rPr lang="en-US" dirty="0">
                <a:latin typeface="Graphik Regular"/>
              </a:rPr>
              <a:t>Understand the new tables and how they differ from the prior model</a:t>
            </a:r>
          </a:p>
          <a:p>
            <a:pPr marL="227965" indent="-227965"/>
            <a:r>
              <a:rPr lang="en-US" dirty="0">
                <a:latin typeface="Graphik Regular"/>
              </a:rPr>
              <a:t>Distinguish the key differences between original and new data model</a:t>
            </a:r>
            <a:endParaRPr lang="en-US" dirty="0"/>
          </a:p>
          <a:p>
            <a:pPr marL="227965" indent="-227965"/>
            <a:r>
              <a:rPr lang="en-US" dirty="0">
                <a:latin typeface="Graphik Regular"/>
              </a:rPr>
              <a:t>Know how to get support during the transition process</a:t>
            </a:r>
          </a:p>
          <a:p>
            <a:pPr marL="227965" indent="-227965"/>
            <a:endParaRPr lang="en-US" dirty="0"/>
          </a:p>
          <a:p>
            <a:pPr marL="227965" indent="-227965"/>
            <a:endParaRPr lang="en-US" dirty="0"/>
          </a:p>
        </p:txBody>
      </p:sp>
    </p:spTree>
    <p:extLst>
      <p:ext uri="{BB962C8B-B14F-4D97-AF65-F5344CB8AC3E}">
        <p14:creationId xmlns:p14="http://schemas.microsoft.com/office/powerpoint/2010/main" val="414534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A8ACE9-07B1-CB4A-C56B-047B6AE9E09C}"/>
              </a:ext>
            </a:extLst>
          </p:cNvPr>
          <p:cNvPicPr>
            <a:picLocks noChangeAspect="1"/>
          </p:cNvPicPr>
          <p:nvPr/>
        </p:nvPicPr>
        <p:blipFill>
          <a:blip r:embed="rId2"/>
          <a:stretch>
            <a:fillRect/>
          </a:stretch>
        </p:blipFill>
        <p:spPr>
          <a:xfrm>
            <a:off x="2648461" y="243250"/>
            <a:ext cx="6895077" cy="6165113"/>
          </a:xfrm>
          <a:prstGeom prst="rect">
            <a:avLst/>
          </a:prstGeom>
        </p:spPr>
      </p:pic>
      <p:sp>
        <p:nvSpPr>
          <p:cNvPr id="3" name="Title 2">
            <a:extLst>
              <a:ext uri="{FF2B5EF4-FFF2-40B4-BE49-F238E27FC236}">
                <a16:creationId xmlns:a16="http://schemas.microsoft.com/office/drawing/2014/main" id="{F0EFEF01-1BF6-9265-1854-4BD9CD837A5A}"/>
              </a:ext>
            </a:extLst>
          </p:cNvPr>
          <p:cNvSpPr>
            <a:spLocks noGrp="1"/>
          </p:cNvSpPr>
          <p:nvPr>
            <p:ph type="title"/>
          </p:nvPr>
        </p:nvSpPr>
        <p:spPr/>
        <p:txBody>
          <a:bodyPr lIns="91440" tIns="45720" rIns="91440" bIns="45720" anchor="t"/>
          <a:lstStyle/>
          <a:p>
            <a:r>
              <a:rPr lang="en-US" dirty="0">
                <a:latin typeface="Mercury Display Bold"/>
              </a:rPr>
              <a:t>Prior Medical Claims Data Model</a:t>
            </a:r>
          </a:p>
          <a:p>
            <a:br>
              <a:rPr lang="en-US" dirty="0"/>
            </a:br>
            <a:endParaRPr lang="en-US" dirty="0"/>
          </a:p>
        </p:txBody>
      </p:sp>
    </p:spTree>
    <p:extLst>
      <p:ext uri="{BB962C8B-B14F-4D97-AF65-F5344CB8AC3E}">
        <p14:creationId xmlns:p14="http://schemas.microsoft.com/office/powerpoint/2010/main" val="30230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0D7AF-896C-F6E6-5E62-B4223A1E9B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1D6128E-8938-9A6A-ED13-3278169E0659}"/>
              </a:ext>
            </a:extLst>
          </p:cNvPr>
          <p:cNvSpPr>
            <a:spLocks noGrp="1"/>
          </p:cNvSpPr>
          <p:nvPr>
            <p:ph type="title"/>
          </p:nvPr>
        </p:nvSpPr>
        <p:spPr/>
        <p:txBody>
          <a:bodyPr/>
          <a:lstStyle/>
          <a:p>
            <a:r>
              <a:rPr lang="en-US" dirty="0"/>
              <a:t>New Medical Claims Data Model</a:t>
            </a:r>
            <a:br>
              <a:rPr lang="en-US" dirty="0"/>
            </a:br>
            <a:endParaRPr lang="en-US" dirty="0"/>
          </a:p>
        </p:txBody>
      </p:sp>
      <p:pic>
        <p:nvPicPr>
          <p:cNvPr id="2" name="Picture 1" descr="A diagram of a diagram&#10;&#10;Description automatically generated">
            <a:extLst>
              <a:ext uri="{FF2B5EF4-FFF2-40B4-BE49-F238E27FC236}">
                <a16:creationId xmlns:a16="http://schemas.microsoft.com/office/drawing/2014/main" id="{2EE31527-EDEC-6C00-4C19-28BAEA41DA8A}"/>
              </a:ext>
            </a:extLst>
          </p:cNvPr>
          <p:cNvPicPr>
            <a:picLocks noChangeAspect="1"/>
          </p:cNvPicPr>
          <p:nvPr/>
        </p:nvPicPr>
        <p:blipFill>
          <a:blip r:embed="rId2"/>
          <a:stretch>
            <a:fillRect/>
          </a:stretch>
        </p:blipFill>
        <p:spPr>
          <a:xfrm>
            <a:off x="257175" y="800100"/>
            <a:ext cx="11677650" cy="5257800"/>
          </a:xfrm>
          <a:prstGeom prst="rect">
            <a:avLst/>
          </a:prstGeom>
        </p:spPr>
      </p:pic>
    </p:spTree>
    <p:extLst>
      <p:ext uri="{BB962C8B-B14F-4D97-AF65-F5344CB8AC3E}">
        <p14:creationId xmlns:p14="http://schemas.microsoft.com/office/powerpoint/2010/main" val="260779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10412-9C08-E054-82D5-30242CD1A5D8}"/>
              </a:ext>
            </a:extLst>
          </p:cNvPr>
          <p:cNvSpPr>
            <a:spLocks noGrp="1"/>
          </p:cNvSpPr>
          <p:nvPr>
            <p:ph type="title"/>
          </p:nvPr>
        </p:nvSpPr>
        <p:spPr/>
        <p:txBody>
          <a:bodyPr lIns="91440" tIns="45720" rIns="91440" bIns="45720" anchor="t"/>
          <a:lstStyle/>
          <a:p>
            <a:r>
              <a:rPr lang="en-US" dirty="0">
                <a:latin typeface="Mercury Display Bold"/>
              </a:rPr>
              <a:t>New Schemas</a:t>
            </a:r>
            <a:endParaRPr lang="en-US" dirty="0"/>
          </a:p>
        </p:txBody>
      </p:sp>
      <p:pic>
        <p:nvPicPr>
          <p:cNvPr id="4" name="Picture 3">
            <a:extLst>
              <a:ext uri="{FF2B5EF4-FFF2-40B4-BE49-F238E27FC236}">
                <a16:creationId xmlns:a16="http://schemas.microsoft.com/office/drawing/2014/main" id="{E7D24EDC-DAEB-B095-05A8-02E8CF97C487}"/>
              </a:ext>
            </a:extLst>
          </p:cNvPr>
          <p:cNvPicPr>
            <a:picLocks noChangeAspect="1"/>
          </p:cNvPicPr>
          <p:nvPr/>
        </p:nvPicPr>
        <p:blipFill>
          <a:blip r:embed="rId2"/>
          <a:stretch>
            <a:fillRect/>
          </a:stretch>
        </p:blipFill>
        <p:spPr>
          <a:xfrm>
            <a:off x="2598737" y="689263"/>
            <a:ext cx="7006071" cy="5474526"/>
          </a:xfrm>
          <a:prstGeom prst="rect">
            <a:avLst/>
          </a:prstGeom>
        </p:spPr>
      </p:pic>
    </p:spTree>
    <p:extLst>
      <p:ext uri="{BB962C8B-B14F-4D97-AF65-F5344CB8AC3E}">
        <p14:creationId xmlns:p14="http://schemas.microsoft.com/office/powerpoint/2010/main" val="3169363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E9C854-199D-5E10-754E-D2C7C9A3AA53}"/>
              </a:ext>
            </a:extLst>
          </p:cNvPr>
          <p:cNvSpPr>
            <a:spLocks noGrp="1"/>
          </p:cNvSpPr>
          <p:nvPr>
            <p:ph type="body" sz="quarter" idx="13"/>
          </p:nvPr>
        </p:nvSpPr>
        <p:spPr>
          <a:xfrm>
            <a:off x="5566833" y="1225756"/>
            <a:ext cx="5099050" cy="3962400"/>
          </a:xfrm>
        </p:spPr>
        <p:txBody>
          <a:bodyPr lIns="91440" tIns="45720" rIns="91440" bIns="45720" anchor="t"/>
          <a:lstStyle/>
          <a:p>
            <a:pPr marL="227965" indent="-227965"/>
            <a:endParaRPr lang="en-US" dirty="0">
              <a:latin typeface="Graphik Regular"/>
            </a:endParaRPr>
          </a:p>
          <a:p>
            <a:pPr marL="227965" indent="-227965"/>
            <a:r>
              <a:rPr lang="en-US" dirty="0">
                <a:latin typeface="Graphik Regular"/>
              </a:rPr>
              <a:t>Project team members will use the role PROD_[CLIENT_NAME]_PHI_ANALYTIC for their work</a:t>
            </a:r>
          </a:p>
          <a:p>
            <a:pPr marL="685165" lvl="1" indent="-227965"/>
            <a:r>
              <a:rPr lang="en-US" dirty="0">
                <a:latin typeface="Graphik Regular"/>
              </a:rPr>
              <a:t>This will give READ access to the PROD database of your client. </a:t>
            </a:r>
            <a:endParaRPr lang="en-US" dirty="0"/>
          </a:p>
          <a:p>
            <a:pPr marL="685165" lvl="1" indent="-227965"/>
            <a:r>
              <a:rPr lang="en-US" dirty="0">
                <a:latin typeface="Graphik Regular"/>
              </a:rPr>
              <a:t>It will also give READ/WRITE access to PHI and NONPHI sandboxes. This means you can create tables.</a:t>
            </a:r>
            <a:endParaRPr lang="en-US" dirty="0"/>
          </a:p>
          <a:p>
            <a:pPr marL="227965" indent="-227965"/>
            <a:r>
              <a:rPr lang="en-US" dirty="0">
                <a:latin typeface="Graphik Regular"/>
              </a:rPr>
              <a:t>For most analysis, the tables in the CLEANSE schema will be the primary source.</a:t>
            </a:r>
            <a:endParaRPr lang="en-US" dirty="0">
              <a:solidFill>
                <a:srgbClr val="222222"/>
              </a:solidFill>
              <a:latin typeface="Graphik Regular"/>
            </a:endParaRPr>
          </a:p>
          <a:p>
            <a:pPr marL="227965" indent="-227965"/>
            <a:r>
              <a:rPr lang="en-US" dirty="0">
                <a:latin typeface="Graphik Regular"/>
              </a:rPr>
              <a:t>However, the CLAIM_LINE_AARETE table is only in the CURATED schema. You can join the CLAIM_LINE_AARETE table from CURATED to your CLAIM_LINE table in CLEANSE using the CLAIM_LINE_SID.</a:t>
            </a:r>
          </a:p>
          <a:p>
            <a:pPr marL="0" indent="0">
              <a:buNone/>
            </a:pPr>
            <a:endParaRPr lang="en-US" dirty="0">
              <a:solidFill>
                <a:srgbClr val="595959"/>
              </a:solidFill>
            </a:endParaRPr>
          </a:p>
          <a:p>
            <a:pPr marL="227965" indent="-227965"/>
            <a:endParaRPr lang="en-US" dirty="0"/>
          </a:p>
        </p:txBody>
      </p:sp>
      <p:sp>
        <p:nvSpPr>
          <p:cNvPr id="3" name="Title 2">
            <a:extLst>
              <a:ext uri="{FF2B5EF4-FFF2-40B4-BE49-F238E27FC236}">
                <a16:creationId xmlns:a16="http://schemas.microsoft.com/office/drawing/2014/main" id="{338DA5ED-9C86-60C3-530A-E71B9C7508CD}"/>
              </a:ext>
            </a:extLst>
          </p:cNvPr>
          <p:cNvSpPr>
            <a:spLocks noGrp="1"/>
          </p:cNvSpPr>
          <p:nvPr>
            <p:ph type="title"/>
          </p:nvPr>
        </p:nvSpPr>
        <p:spPr/>
        <p:txBody>
          <a:bodyPr lIns="91440" tIns="45720" rIns="91440" bIns="45720" anchor="t"/>
          <a:lstStyle/>
          <a:p>
            <a:r>
              <a:rPr lang="en-US" dirty="0">
                <a:latin typeface="Mercury Display Bold"/>
              </a:rPr>
              <a:t>New Schemas</a:t>
            </a:r>
            <a:endParaRPr lang="en-US" b="0" dirty="0">
              <a:solidFill>
                <a:srgbClr val="000000"/>
              </a:solidFill>
              <a:latin typeface="Mercury Display Bold"/>
            </a:endParaRPr>
          </a:p>
          <a:p>
            <a:endParaRPr lang="en-US" dirty="0"/>
          </a:p>
        </p:txBody>
      </p:sp>
      <p:pic>
        <p:nvPicPr>
          <p:cNvPr id="4" name="Picture 3" descr="A screenshot of a computer&#10;&#10;Description automatically generated">
            <a:extLst>
              <a:ext uri="{FF2B5EF4-FFF2-40B4-BE49-F238E27FC236}">
                <a16:creationId xmlns:a16="http://schemas.microsoft.com/office/drawing/2014/main" id="{B5600644-1EC8-95ED-3FD3-B4E55032AF39}"/>
              </a:ext>
            </a:extLst>
          </p:cNvPr>
          <p:cNvPicPr>
            <a:picLocks noChangeAspect="1"/>
          </p:cNvPicPr>
          <p:nvPr/>
        </p:nvPicPr>
        <p:blipFill>
          <a:blip r:embed="rId2"/>
          <a:stretch>
            <a:fillRect/>
          </a:stretch>
        </p:blipFill>
        <p:spPr>
          <a:xfrm>
            <a:off x="1512096" y="1126697"/>
            <a:ext cx="3076575" cy="4600575"/>
          </a:xfrm>
          <a:prstGeom prst="rect">
            <a:avLst/>
          </a:prstGeom>
        </p:spPr>
      </p:pic>
    </p:spTree>
    <p:extLst>
      <p:ext uri="{BB962C8B-B14F-4D97-AF65-F5344CB8AC3E}">
        <p14:creationId xmlns:p14="http://schemas.microsoft.com/office/powerpoint/2010/main" val="2001932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B09FEC-DDCE-E9FF-FB63-CB1B70E2C5FD}"/>
              </a:ext>
            </a:extLst>
          </p:cNvPr>
          <p:cNvSpPr>
            <a:spLocks noGrp="1"/>
          </p:cNvSpPr>
          <p:nvPr>
            <p:ph type="body" sz="quarter" idx="13"/>
          </p:nvPr>
        </p:nvSpPr>
        <p:spPr>
          <a:xfrm>
            <a:off x="571500" y="1465645"/>
            <a:ext cx="5099050" cy="740660"/>
          </a:xfrm>
        </p:spPr>
        <p:txBody>
          <a:bodyPr/>
          <a:lstStyle/>
          <a:p>
            <a:r>
              <a:rPr lang="en-US" dirty="0"/>
              <a:t>The curated layer remains consistent across all databases and clients, whereas the cleanse layer contains custom fields specific to each client.</a:t>
            </a:r>
          </a:p>
        </p:txBody>
      </p:sp>
      <p:sp>
        <p:nvSpPr>
          <p:cNvPr id="3" name="Title 2">
            <a:extLst>
              <a:ext uri="{FF2B5EF4-FFF2-40B4-BE49-F238E27FC236}">
                <a16:creationId xmlns:a16="http://schemas.microsoft.com/office/drawing/2014/main" id="{30E5558C-6252-B57B-BB21-7934BB7A19EA}"/>
              </a:ext>
            </a:extLst>
          </p:cNvPr>
          <p:cNvSpPr>
            <a:spLocks noGrp="1"/>
          </p:cNvSpPr>
          <p:nvPr>
            <p:ph type="title"/>
          </p:nvPr>
        </p:nvSpPr>
        <p:spPr/>
        <p:txBody>
          <a:bodyPr/>
          <a:lstStyle/>
          <a:p>
            <a:r>
              <a:rPr lang="en-US"/>
              <a:t>Custom Fields</a:t>
            </a:r>
          </a:p>
        </p:txBody>
      </p:sp>
      <p:pic>
        <p:nvPicPr>
          <p:cNvPr id="5" name="Picture 4">
            <a:extLst>
              <a:ext uri="{FF2B5EF4-FFF2-40B4-BE49-F238E27FC236}">
                <a16:creationId xmlns:a16="http://schemas.microsoft.com/office/drawing/2014/main" id="{9F025657-1CEC-CEDE-4D9F-EC0C740B1FC8}"/>
              </a:ext>
            </a:extLst>
          </p:cNvPr>
          <p:cNvPicPr>
            <a:picLocks noChangeAspect="1"/>
          </p:cNvPicPr>
          <p:nvPr/>
        </p:nvPicPr>
        <p:blipFill>
          <a:blip r:embed="rId2"/>
          <a:stretch>
            <a:fillRect/>
          </a:stretch>
        </p:blipFill>
        <p:spPr>
          <a:xfrm>
            <a:off x="668337" y="2840896"/>
            <a:ext cx="4905375" cy="2933700"/>
          </a:xfrm>
          <a:prstGeom prst="rect">
            <a:avLst/>
          </a:prstGeom>
        </p:spPr>
      </p:pic>
      <p:pic>
        <p:nvPicPr>
          <p:cNvPr id="9" name="Picture 8">
            <a:extLst>
              <a:ext uri="{FF2B5EF4-FFF2-40B4-BE49-F238E27FC236}">
                <a16:creationId xmlns:a16="http://schemas.microsoft.com/office/drawing/2014/main" id="{8FA3CB37-3B86-CD5B-D4B6-4E6B5C5E1ADC}"/>
              </a:ext>
            </a:extLst>
          </p:cNvPr>
          <p:cNvPicPr>
            <a:picLocks noChangeAspect="1"/>
          </p:cNvPicPr>
          <p:nvPr/>
        </p:nvPicPr>
        <p:blipFill>
          <a:blip r:embed="rId3"/>
          <a:stretch>
            <a:fillRect/>
          </a:stretch>
        </p:blipFill>
        <p:spPr>
          <a:xfrm>
            <a:off x="6437563" y="2607533"/>
            <a:ext cx="4029075" cy="3400425"/>
          </a:xfrm>
          <a:prstGeom prst="rect">
            <a:avLst/>
          </a:prstGeom>
        </p:spPr>
      </p:pic>
      <p:sp>
        <p:nvSpPr>
          <p:cNvPr id="10" name="Text Placeholder 1">
            <a:extLst>
              <a:ext uri="{FF2B5EF4-FFF2-40B4-BE49-F238E27FC236}">
                <a16:creationId xmlns:a16="http://schemas.microsoft.com/office/drawing/2014/main" id="{CFEFB6A4-54CA-2A60-A721-056E7983A51D}"/>
              </a:ext>
            </a:extLst>
          </p:cNvPr>
          <p:cNvSpPr txBox="1">
            <a:spLocks/>
          </p:cNvSpPr>
          <p:nvPr/>
        </p:nvSpPr>
        <p:spPr>
          <a:xfrm>
            <a:off x="6041128" y="1465645"/>
            <a:ext cx="5099050" cy="74066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400" b="0" i="0" kern="1200">
                <a:solidFill>
                  <a:schemeClr val="tx1">
                    <a:lumMod val="75000"/>
                    <a:lumOff val="25000"/>
                  </a:schemeClr>
                </a:solidFill>
                <a:latin typeface="Graphik Regular" panose="020B0503030202060203" pitchFamily="34" charset="0"/>
                <a:ea typeface="+mn-ea"/>
                <a:cs typeface="+mn-cs"/>
              </a:defRPr>
            </a:lvl1pPr>
            <a:lvl2pPr marL="685783" indent="-228594" algn="l" defTabSz="914377" rtl="0" eaLnBrk="1" latinLnBrk="0" hangingPunct="1">
              <a:lnSpc>
                <a:spcPct val="90000"/>
              </a:lnSpc>
              <a:spcBef>
                <a:spcPts val="500"/>
              </a:spcBef>
              <a:buFont typeface="Courier New" panose="02070309020205020404" pitchFamily="49" charset="0"/>
              <a:buChar char="o"/>
              <a:defRPr sz="1400" b="0" i="0" kern="1200">
                <a:solidFill>
                  <a:schemeClr val="tx1">
                    <a:lumMod val="75000"/>
                    <a:lumOff val="25000"/>
                  </a:schemeClr>
                </a:solidFill>
                <a:latin typeface="Graphik Regular" panose="020B0503030202060203" pitchFamily="34" charset="0"/>
                <a:ea typeface="+mn-ea"/>
                <a:cs typeface="+mn-cs"/>
              </a:defRPr>
            </a:lvl2pPr>
            <a:lvl3pPr marL="1142971" indent="-228594" algn="l" defTabSz="914377" rtl="0" eaLnBrk="1" latinLnBrk="0" hangingPunct="1">
              <a:lnSpc>
                <a:spcPct val="90000"/>
              </a:lnSpc>
              <a:spcBef>
                <a:spcPts val="500"/>
              </a:spcBef>
              <a:buFont typeface="Wingdings" pitchFamily="2" charset="2"/>
              <a:buChar char="§"/>
              <a:defRPr sz="1400" b="0" i="0" kern="1200">
                <a:solidFill>
                  <a:schemeClr val="tx1">
                    <a:lumMod val="75000"/>
                    <a:lumOff val="25000"/>
                  </a:schemeClr>
                </a:solidFill>
                <a:latin typeface="Graphik Regular" panose="020B0503030202060203" pitchFamily="34"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200" b="0" i="0" kern="1200">
                <a:solidFill>
                  <a:schemeClr val="tx1"/>
                </a:solidFill>
                <a:latin typeface="Graphik Regular" panose="020B0503030202060203"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STATEMENT_DT is not a standard field in the CURATED layer. Therefore, you will not be able to select that field from that schema.</a:t>
            </a:r>
          </a:p>
        </p:txBody>
      </p:sp>
      <p:sp>
        <p:nvSpPr>
          <p:cNvPr id="11" name="Rectangle 10">
            <a:extLst>
              <a:ext uri="{FF2B5EF4-FFF2-40B4-BE49-F238E27FC236}">
                <a16:creationId xmlns:a16="http://schemas.microsoft.com/office/drawing/2014/main" id="{E4D8EAC7-191F-667D-DD08-57A50E4F5574}"/>
              </a:ext>
            </a:extLst>
          </p:cNvPr>
          <p:cNvSpPr/>
          <p:nvPr/>
        </p:nvSpPr>
        <p:spPr>
          <a:xfrm>
            <a:off x="2021747" y="3029912"/>
            <a:ext cx="1325460" cy="2684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E412A6-11EB-46E2-AB76-A487EAAD3F2A}"/>
              </a:ext>
            </a:extLst>
          </p:cNvPr>
          <p:cNvSpPr/>
          <p:nvPr/>
        </p:nvSpPr>
        <p:spPr>
          <a:xfrm>
            <a:off x="7885651" y="2787590"/>
            <a:ext cx="1249960" cy="2423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54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5d5a28bb-24ae-4e62-9919-d71d93f73a62"/>
</p:tagLst>
</file>

<file path=ppt/theme/theme1.xml><?xml version="1.0" encoding="utf-8"?>
<a:theme xmlns:a="http://schemas.openxmlformats.org/drawingml/2006/main" name="Information &amp; Content Slides">
  <a:themeElements>
    <a:clrScheme name="AArete Colors">
      <a:dk1>
        <a:srgbClr val="222222"/>
      </a:dk1>
      <a:lt1>
        <a:srgbClr val="FFFFFF"/>
      </a:lt1>
      <a:dk2>
        <a:srgbClr val="000000"/>
      </a:dk2>
      <a:lt2>
        <a:srgbClr val="FFFFFF"/>
      </a:lt2>
      <a:accent1>
        <a:srgbClr val="E75F1A"/>
      </a:accent1>
      <a:accent2>
        <a:srgbClr val="F19311"/>
      </a:accent2>
      <a:accent3>
        <a:srgbClr val="222222"/>
      </a:accent3>
      <a:accent4>
        <a:srgbClr val="C1C1C1"/>
      </a:accent4>
      <a:accent5>
        <a:srgbClr val="919191"/>
      </a:accent5>
      <a:accent6>
        <a:srgbClr val="F5882E"/>
      </a:accent6>
      <a:hlink>
        <a:srgbClr val="E75F1A"/>
      </a:hlink>
      <a:folHlink>
        <a:srgbClr val="AE471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Graphik Regular" panose="020B0503030202060203" pitchFamily="34" charset="0"/>
          </a:defRPr>
        </a:defPPr>
      </a:lstStyle>
    </a:txDef>
  </a:objectDefaults>
  <a:extraClrSchemeLst/>
  <a:extLst>
    <a:ext uri="{05A4C25C-085E-4340-85A3-A5531E510DB2}">
      <thm15:themeFamily xmlns:thm15="http://schemas.microsoft.com/office/thememl/2012/main" name="AArete-Presentation-Template v1.3_JA.pptx" id="{7021645E-FBBC-46C5-BAD4-65C0B60EEEC5}" vid="{46D7707F-E8BC-4668-AE92-8FCE0E9D305C}"/>
    </a:ext>
  </a:extLst>
</a:theme>
</file>

<file path=ppt/theme/theme2.xml><?xml version="1.0" encoding="utf-8"?>
<a:theme xmlns:a="http://schemas.openxmlformats.org/drawingml/2006/main" name="Resources">
  <a:themeElements>
    <a:clrScheme name="AArete Colors">
      <a:dk1>
        <a:srgbClr val="222222"/>
      </a:dk1>
      <a:lt1>
        <a:srgbClr val="FFFFFF"/>
      </a:lt1>
      <a:dk2>
        <a:srgbClr val="000000"/>
      </a:dk2>
      <a:lt2>
        <a:srgbClr val="FFFFFF"/>
      </a:lt2>
      <a:accent1>
        <a:srgbClr val="E75F1A"/>
      </a:accent1>
      <a:accent2>
        <a:srgbClr val="F19311"/>
      </a:accent2>
      <a:accent3>
        <a:srgbClr val="222222"/>
      </a:accent3>
      <a:accent4>
        <a:srgbClr val="C1C1C1"/>
      </a:accent4>
      <a:accent5>
        <a:srgbClr val="919191"/>
      </a:accent5>
      <a:accent6>
        <a:srgbClr val="F5882E"/>
      </a:accent6>
      <a:hlink>
        <a:srgbClr val="E75F1A"/>
      </a:hlink>
      <a:folHlink>
        <a:srgbClr val="AE471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Graphik Regular" panose="020B0503030202060203" pitchFamily="34" charset="0"/>
          </a:defRPr>
        </a:defPPr>
      </a:lstStyle>
    </a:txDef>
  </a:objectDefaults>
  <a:extraClrSchemeLst/>
  <a:extLst>
    <a:ext uri="{05A4C25C-085E-4340-85A3-A5531E510DB2}">
      <thm15:themeFamily xmlns:thm15="http://schemas.microsoft.com/office/thememl/2012/main" name="AArete-Presentation-Template v1.3_JA.pptx" id="{7021645E-FBBC-46C5-BAD4-65C0B60EEEC5}" vid="{54BCD076-F697-4C23-9729-BAA1F07E3CEA}"/>
    </a:ext>
  </a:extLst>
</a:theme>
</file>

<file path=ppt/theme/theme3.xml><?xml version="1.0" encoding="utf-8"?>
<a:theme xmlns:a="http://schemas.openxmlformats.org/drawingml/2006/main" name="Content Slides with Page Numbers">
  <a:themeElements>
    <a:clrScheme name="AArete Colors">
      <a:dk1>
        <a:srgbClr val="222222"/>
      </a:dk1>
      <a:lt1>
        <a:srgbClr val="FFFFFF"/>
      </a:lt1>
      <a:dk2>
        <a:srgbClr val="000000"/>
      </a:dk2>
      <a:lt2>
        <a:srgbClr val="FFFFFF"/>
      </a:lt2>
      <a:accent1>
        <a:srgbClr val="E75F1A"/>
      </a:accent1>
      <a:accent2>
        <a:srgbClr val="F19311"/>
      </a:accent2>
      <a:accent3>
        <a:srgbClr val="222222"/>
      </a:accent3>
      <a:accent4>
        <a:srgbClr val="C1C1C1"/>
      </a:accent4>
      <a:accent5>
        <a:srgbClr val="919191"/>
      </a:accent5>
      <a:accent6>
        <a:srgbClr val="F5882E"/>
      </a:accent6>
      <a:hlink>
        <a:srgbClr val="E75F1A"/>
      </a:hlink>
      <a:folHlink>
        <a:srgbClr val="AE471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Graphik Regular" panose="020B0503030202060203" pitchFamily="34" charset="0"/>
          </a:defRPr>
        </a:defPPr>
      </a:lstStyle>
    </a:txDef>
  </a:objectDefaults>
  <a:extraClrSchemeLst/>
  <a:extLst>
    <a:ext uri="{05A4C25C-085E-4340-85A3-A5531E510DB2}">
      <thm15:themeFamily xmlns:thm15="http://schemas.microsoft.com/office/thememl/2012/main" name="AArete-Presentation-Template v1.3_JA.pptx" id="{7021645E-FBBC-46C5-BAD4-65C0B60EEEC5}" vid="{0971DF30-BACF-43C8-B0AD-4ABF0F523C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TotalTime>
  <Words>2013</Words>
  <Application>Microsoft Office PowerPoint</Application>
  <PresentationFormat>Widescreen</PresentationFormat>
  <Paragraphs>134</Paragraphs>
  <Slides>28</Slides>
  <Notes>8</Notes>
  <HiddenSlides>0</HiddenSlides>
  <MMClips>0</MMClip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Information &amp; Content Slides</vt:lpstr>
      <vt:lpstr>Resources</vt:lpstr>
      <vt:lpstr>Content Slides with Page Numbers</vt:lpstr>
      <vt:lpstr>PowerPoint Presentation</vt:lpstr>
      <vt:lpstr>Introduction</vt:lpstr>
      <vt:lpstr>PowerPoint Presentation</vt:lpstr>
      <vt:lpstr>Training Objectives </vt:lpstr>
      <vt:lpstr>Prior Medical Claims Data Model  </vt:lpstr>
      <vt:lpstr>New Medical Claims Data Model </vt:lpstr>
      <vt:lpstr>New Schemas</vt:lpstr>
      <vt:lpstr>New Schemas </vt:lpstr>
      <vt:lpstr>Custom Fields</vt:lpstr>
      <vt:lpstr>New Tables - Overview</vt:lpstr>
      <vt:lpstr>Claim Header</vt:lpstr>
      <vt:lpstr>MEMBER_SID and MEMBER_MBR_FILE_SID</vt:lpstr>
      <vt:lpstr>Claim Line</vt:lpstr>
      <vt:lpstr>Member</vt:lpstr>
      <vt:lpstr>Patient</vt:lpstr>
      <vt:lpstr>Provider </vt:lpstr>
      <vt:lpstr>Claim Line AArete</vt:lpstr>
      <vt:lpstr>New Tables and Join Summary  </vt:lpstr>
      <vt:lpstr>Prior Data Model Joins VS New Data Model Joins</vt:lpstr>
      <vt:lpstr>Field Name Changes</vt:lpstr>
      <vt:lpstr>SQL conversion from Prior to New data model   </vt:lpstr>
      <vt:lpstr>Essential Functions for VARCHAR Comparison</vt:lpstr>
      <vt:lpstr>Role and Warehouse</vt:lpstr>
      <vt:lpstr>Key Takeaways</vt:lpstr>
      <vt:lpstr>How to Get Help</vt:lpstr>
      <vt:lpstr>PowerPoint Presentation</vt:lpstr>
      <vt:lpstr>PowerPoint Presentation</vt:lpstr>
      <vt:lpstr>Key Takeaways - Detail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Sarah Altemeier</dc:creator>
  <cp:keywords/>
  <dc:description/>
  <cp:lastModifiedBy>Parul Jogani</cp:lastModifiedBy>
  <cp:revision>6</cp:revision>
  <dcterms:created xsi:type="dcterms:W3CDTF">2024-02-21T12:32:02Z</dcterms:created>
  <dcterms:modified xsi:type="dcterms:W3CDTF">2025-08-22T01:49:44Z</dcterms:modified>
  <cp:category/>
</cp:coreProperties>
</file>